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4.xml" ContentType="application/vnd.openxmlformats-officedocument.presentationml.notesSlide+xml"/>
  <Override PartName="/ppt/comments/comment7.xml" ContentType="application/vnd.openxmlformats-officedocument.presentationml.comments+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37"/>
  </p:notesMasterIdLst>
  <p:sldIdLst>
    <p:sldId id="261" r:id="rId5"/>
    <p:sldId id="263" r:id="rId6"/>
    <p:sldId id="330" r:id="rId7"/>
    <p:sldId id="350" r:id="rId8"/>
    <p:sldId id="349" r:id="rId9"/>
    <p:sldId id="333" r:id="rId10"/>
    <p:sldId id="360" r:id="rId11"/>
    <p:sldId id="362" r:id="rId12"/>
    <p:sldId id="369" r:id="rId13"/>
    <p:sldId id="365" r:id="rId14"/>
    <p:sldId id="368" r:id="rId15"/>
    <p:sldId id="334" r:id="rId16"/>
    <p:sldId id="296" r:id="rId17"/>
    <p:sldId id="335" r:id="rId18"/>
    <p:sldId id="338" r:id="rId19"/>
    <p:sldId id="337" r:id="rId20"/>
    <p:sldId id="285" r:id="rId21"/>
    <p:sldId id="348" r:id="rId22"/>
    <p:sldId id="300" r:id="rId23"/>
    <p:sldId id="356" r:id="rId24"/>
    <p:sldId id="340" r:id="rId25"/>
    <p:sldId id="344" r:id="rId26"/>
    <p:sldId id="303" r:id="rId27"/>
    <p:sldId id="345" r:id="rId28"/>
    <p:sldId id="357" r:id="rId29"/>
    <p:sldId id="358" r:id="rId30"/>
    <p:sldId id="370" r:id="rId31"/>
    <p:sldId id="339" r:id="rId32"/>
    <p:sldId id="341" r:id="rId33"/>
    <p:sldId id="359" r:id="rId34"/>
    <p:sldId id="354" r:id="rId35"/>
    <p:sldId id="29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kanem, J.E.D. (Jim)" initials="E(" lastIdx="12" clrIdx="0">
    <p:extLst>
      <p:ext uri="{19B8F6BF-5375-455C-9EA6-DF929625EA0E}">
        <p15:presenceInfo xmlns:p15="http://schemas.microsoft.com/office/powerpoint/2012/main" userId="S::j.e.d.ekanem@students.uu.nl::edad37bd-28d4-4c80-a826-0524b9fe325d" providerId="AD"/>
      </p:ext>
    </p:extLst>
  </p:cmAuthor>
  <p:cmAuthor id="2" name="Grandi, D. Di (Daniele)" initials="GDD(" lastIdx="1" clrIdx="1">
    <p:extLst>
      <p:ext uri="{19B8F6BF-5375-455C-9EA6-DF929625EA0E}">
        <p15:presenceInfo xmlns:p15="http://schemas.microsoft.com/office/powerpoint/2012/main" userId="S::d.digrandi@students.uu.nl::6673f43e-5b16-46ee-8605-fa11644727b4" providerId="AD"/>
      </p:ext>
    </p:extLst>
  </p:cmAuthor>
  <p:cmAuthor id="3" name="Mättas, O. (Otto)" initials="M(" lastIdx="5" clrIdx="2">
    <p:extLst>
      <p:ext uri="{19B8F6BF-5375-455C-9EA6-DF929625EA0E}">
        <p15:presenceInfo xmlns:p15="http://schemas.microsoft.com/office/powerpoint/2012/main" userId="S::o.mattas@uu.nl::f944b869-84fe-4915-ac0f-2070e720f33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C49F"/>
    <a:srgbClr val="3B95C4"/>
    <a:srgbClr val="B0B0B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BFC6AE-6A0C-4760-A58B-6BBEF8C0FCB8}" v="267" dt="2021-04-16T06:31:34.022"/>
    <p1510:client id="{26B0C958-C366-452B-B843-84689A8CBDDF}" v="501" dt="2021-04-15T07:27:52.317"/>
    <p1510:client id="{3868A2C1-F3D7-48E5-B9E0-AE0EED4C105D}" v="3" dt="2021-04-16T06:07:29.265"/>
    <p1510:client id="{51C9228F-4B39-D34C-B417-111167038DF1}" v="4627" dt="2021-04-15T17:25:38.951"/>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ättas, O. (Otto)" userId="S::o.mattas@uu.nl::f944b869-84fe-4915-ac0f-2070e720f33b" providerId="AD" clId="Web-{B01469D6-3032-4F96-97D3-2222B51B89AB}"/>
    <pc:docChg chg="addSld delSld modSld sldOrd">
      <pc:chgData name="Mättas, O. (Otto)" userId="S::o.mattas@uu.nl::f944b869-84fe-4915-ac0f-2070e720f33b" providerId="AD" clId="Web-{B01469D6-3032-4F96-97D3-2222B51B89AB}" dt="2021-04-14T21:06:37.003" v="585"/>
      <pc:docMkLst>
        <pc:docMk/>
      </pc:docMkLst>
      <pc:sldChg chg="addSp delSp modSp mod setBg">
        <pc:chgData name="Mättas, O. (Otto)" userId="S::o.mattas@uu.nl::f944b869-84fe-4915-ac0f-2070e720f33b" providerId="AD" clId="Web-{B01469D6-3032-4F96-97D3-2222B51B89AB}" dt="2021-04-14T21:04:23.375" v="560" actId="20577"/>
        <pc:sldMkLst>
          <pc:docMk/>
          <pc:sldMk cId="1285312010" sldId="293"/>
        </pc:sldMkLst>
        <pc:spChg chg="add del">
          <ac:chgData name="Mättas, O. (Otto)" userId="S::o.mattas@uu.nl::f944b869-84fe-4915-ac0f-2070e720f33b" providerId="AD" clId="Web-{B01469D6-3032-4F96-97D3-2222B51B89AB}" dt="2021-04-14T20:58:49.305" v="405"/>
          <ac:spMkLst>
            <pc:docMk/>
            <pc:sldMk cId="1285312010" sldId="293"/>
            <ac:spMk id="2" creationId="{F25E26B9-BFBC-4955-B732-4BA124BA3420}"/>
          </ac:spMkLst>
        </pc:spChg>
        <pc:spChg chg="add del">
          <ac:chgData name="Mättas, O. (Otto)" userId="S::o.mattas@uu.nl::f944b869-84fe-4915-ac0f-2070e720f33b" providerId="AD" clId="Web-{B01469D6-3032-4F96-97D3-2222B51B89AB}" dt="2021-04-14T20:58:44.289" v="404"/>
          <ac:spMkLst>
            <pc:docMk/>
            <pc:sldMk cId="1285312010" sldId="293"/>
            <ac:spMk id="3" creationId="{822AF212-0239-4898-A253-A8471F7798E2}"/>
          </ac:spMkLst>
        </pc:spChg>
        <pc:spChg chg="mod ord">
          <ac:chgData name="Mättas, O. (Otto)" userId="S::o.mattas@uu.nl::f944b869-84fe-4915-ac0f-2070e720f33b" providerId="AD" clId="Web-{B01469D6-3032-4F96-97D3-2222B51B89AB}" dt="2021-04-14T21:04:23.375" v="560" actId="20577"/>
          <ac:spMkLst>
            <pc:docMk/>
            <pc:sldMk cId="1285312010" sldId="293"/>
            <ac:spMk id="5" creationId="{E83F8CCE-1C50-456E-A16A-81C0B02E3FF8}"/>
          </ac:spMkLst>
        </pc:spChg>
        <pc:spChg chg="del">
          <ac:chgData name="Mättas, O. (Otto)" userId="S::o.mattas@uu.nl::f944b869-84fe-4915-ac0f-2070e720f33b" providerId="AD" clId="Web-{B01469D6-3032-4F96-97D3-2222B51B89AB}" dt="2021-04-14T21:02:46.154" v="536"/>
          <ac:spMkLst>
            <pc:docMk/>
            <pc:sldMk cId="1285312010" sldId="293"/>
            <ac:spMk id="6" creationId="{0F7E0960-366D-4CB6-AF6E-359106EECEAE}"/>
          </ac:spMkLst>
        </pc:spChg>
        <pc:spChg chg="mod">
          <ac:chgData name="Mättas, O. (Otto)" userId="S::o.mattas@uu.nl::f944b869-84fe-4915-ac0f-2070e720f33b" providerId="AD" clId="Web-{B01469D6-3032-4F96-97D3-2222B51B89AB}" dt="2021-04-14T21:03:18.014" v="538" actId="20577"/>
          <ac:spMkLst>
            <pc:docMk/>
            <pc:sldMk cId="1285312010" sldId="293"/>
            <ac:spMk id="7" creationId="{DC127F15-09D9-4662-993D-C95FC59FC42A}"/>
          </ac:spMkLst>
        </pc:spChg>
        <pc:spChg chg="add">
          <ac:chgData name="Mättas, O. (Otto)" userId="S::o.mattas@uu.nl::f944b869-84fe-4915-ac0f-2070e720f33b" providerId="AD" clId="Web-{B01469D6-3032-4F96-97D3-2222B51B89AB}" dt="2021-04-14T21:03:06.857" v="537"/>
          <ac:spMkLst>
            <pc:docMk/>
            <pc:sldMk cId="1285312010" sldId="293"/>
            <ac:spMk id="42" creationId="{C691060F-34FA-4A0D-8D92-11FBDC0268FF}"/>
          </ac:spMkLst>
        </pc:spChg>
        <pc:grpChg chg="add">
          <ac:chgData name="Mättas, O. (Otto)" userId="S::o.mattas@uu.nl::f944b869-84fe-4915-ac0f-2070e720f33b" providerId="AD" clId="Web-{B01469D6-3032-4F96-97D3-2222B51B89AB}" dt="2021-04-14T21:03:06.857" v="537"/>
          <ac:grpSpMkLst>
            <pc:docMk/>
            <pc:sldMk cId="1285312010" sldId="293"/>
            <ac:grpSpMk id="14" creationId="{AE19E2D2-078B-459F-A431-2037B063FDF3}"/>
          </ac:grpSpMkLst>
        </pc:grpChg>
        <pc:grpChg chg="add">
          <ac:chgData name="Mättas, O. (Otto)" userId="S::o.mattas@uu.nl::f944b869-84fe-4915-ac0f-2070e720f33b" providerId="AD" clId="Web-{B01469D6-3032-4F96-97D3-2222B51B89AB}" dt="2021-04-14T21:03:06.857" v="537"/>
          <ac:grpSpMkLst>
            <pc:docMk/>
            <pc:sldMk cId="1285312010" sldId="293"/>
            <ac:grpSpMk id="37" creationId="{E10C7CFA-FC7F-479C-9026-39109C0B5967}"/>
          </ac:grpSpMkLst>
        </pc:grpChg>
        <pc:grpChg chg="add">
          <ac:chgData name="Mättas, O. (Otto)" userId="S::o.mattas@uu.nl::f944b869-84fe-4915-ac0f-2070e720f33b" providerId="AD" clId="Web-{B01469D6-3032-4F96-97D3-2222B51B89AB}" dt="2021-04-14T21:03:06.857" v="537"/>
          <ac:grpSpMkLst>
            <pc:docMk/>
            <pc:sldMk cId="1285312010" sldId="293"/>
            <ac:grpSpMk id="44" creationId="{06AB73D0-D220-4D64-A1F1-4F7DB7C53ACF}"/>
          </ac:grpSpMkLst>
        </pc:grpChg>
        <pc:grpChg chg="add">
          <ac:chgData name="Mättas, O. (Otto)" userId="S::o.mattas@uu.nl::f944b869-84fe-4915-ac0f-2070e720f33b" providerId="AD" clId="Web-{B01469D6-3032-4F96-97D3-2222B51B89AB}" dt="2021-04-14T21:03:06.857" v="537"/>
          <ac:grpSpMkLst>
            <pc:docMk/>
            <pc:sldMk cId="1285312010" sldId="293"/>
            <ac:grpSpMk id="67" creationId="{A7AF4F1D-2649-4BA6-8241-9043DB477517}"/>
          </ac:grpSpMkLst>
        </pc:grpChg>
        <pc:picChg chg="mod">
          <ac:chgData name="Mättas, O. (Otto)" userId="S::o.mattas@uu.nl::f944b869-84fe-4915-ac0f-2070e720f33b" providerId="AD" clId="Web-{B01469D6-3032-4F96-97D3-2222B51B89AB}" dt="2021-04-14T21:03:06.857" v="537"/>
          <ac:picMkLst>
            <pc:docMk/>
            <pc:sldMk cId="1285312010" sldId="293"/>
            <ac:picMk id="9" creationId="{9DB8A975-6203-5C46-A581-1814C4967E2F}"/>
          </ac:picMkLst>
        </pc:picChg>
      </pc:sldChg>
      <pc:sldChg chg="addSp delSp modSp add del ord">
        <pc:chgData name="Mättas, O. (Otto)" userId="S::o.mattas@uu.nl::f944b869-84fe-4915-ac0f-2070e720f33b" providerId="AD" clId="Web-{B01469D6-3032-4F96-97D3-2222B51B89AB}" dt="2021-04-14T20:47:37.742" v="400"/>
        <pc:sldMkLst>
          <pc:docMk/>
          <pc:sldMk cId="3611625506" sldId="298"/>
        </pc:sldMkLst>
        <pc:spChg chg="mod">
          <ac:chgData name="Mättas, O. (Otto)" userId="S::o.mattas@uu.nl::f944b869-84fe-4915-ac0f-2070e720f33b" providerId="AD" clId="Web-{B01469D6-3032-4F96-97D3-2222B51B89AB}" dt="2021-04-14T20:33:50.239" v="125" actId="20577"/>
          <ac:spMkLst>
            <pc:docMk/>
            <pc:sldMk cId="3611625506" sldId="298"/>
            <ac:spMk id="2" creationId="{00000000-0000-0000-0000-000000000000}"/>
          </ac:spMkLst>
        </pc:spChg>
        <pc:spChg chg="mod">
          <ac:chgData name="Mättas, O. (Otto)" userId="S::o.mattas@uu.nl::f944b869-84fe-4915-ac0f-2070e720f33b" providerId="AD" clId="Web-{B01469D6-3032-4F96-97D3-2222B51B89AB}" dt="2021-04-14T20:34:50.881" v="133" actId="20577"/>
          <ac:spMkLst>
            <pc:docMk/>
            <pc:sldMk cId="3611625506" sldId="298"/>
            <ac:spMk id="62" creationId="{3D5E17B4-8FBA-491A-99DF-58C7F7CC39D3}"/>
          </ac:spMkLst>
        </pc:spChg>
        <pc:spChg chg="mod">
          <ac:chgData name="Mättas, O. (Otto)" userId="S::o.mattas@uu.nl::f944b869-84fe-4915-ac0f-2070e720f33b" providerId="AD" clId="Web-{B01469D6-3032-4F96-97D3-2222B51B89AB}" dt="2021-04-14T20:35:05.381" v="137" actId="20577"/>
          <ac:spMkLst>
            <pc:docMk/>
            <pc:sldMk cId="3611625506" sldId="298"/>
            <ac:spMk id="68" creationId="{3E5D3FCF-09F2-4D42-858E-8391E32D8A82}"/>
          </ac:spMkLst>
        </pc:spChg>
        <pc:spChg chg="mod">
          <ac:chgData name="Mättas, O. (Otto)" userId="S::o.mattas@uu.nl::f944b869-84fe-4915-ac0f-2070e720f33b" providerId="AD" clId="Web-{B01469D6-3032-4F96-97D3-2222B51B89AB}" dt="2021-04-14T20:35:18.444" v="143" actId="20577"/>
          <ac:spMkLst>
            <pc:docMk/>
            <pc:sldMk cId="3611625506" sldId="298"/>
            <ac:spMk id="71" creationId="{98E899AE-D1A4-4CE0-80D5-211A2D21663E}"/>
          </ac:spMkLst>
        </pc:spChg>
        <pc:picChg chg="add del mod">
          <ac:chgData name="Mättas, O. (Otto)" userId="S::o.mattas@uu.nl::f944b869-84fe-4915-ac0f-2070e720f33b" providerId="AD" clId="Web-{B01469D6-3032-4F96-97D3-2222B51B89AB}" dt="2021-04-14T20:33:58.083" v="127"/>
          <ac:picMkLst>
            <pc:docMk/>
            <pc:sldMk cId="3611625506" sldId="298"/>
            <ac:picMk id="34" creationId="{24AEEFD2-66F5-441C-A8B7-48EE72940964}"/>
          </ac:picMkLst>
        </pc:picChg>
      </pc:sldChg>
      <pc:sldChg chg="addSp delSp modSp new del mod setBg">
        <pc:chgData name="Mättas, O. (Otto)" userId="S::o.mattas@uu.nl::f944b869-84fe-4915-ac0f-2070e720f33b" providerId="AD" clId="Web-{B01469D6-3032-4F96-97D3-2222B51B89AB}" dt="2021-04-14T20:47:19.117" v="398"/>
        <pc:sldMkLst>
          <pc:docMk/>
          <pc:sldMk cId="545545492" sldId="363"/>
        </pc:sldMkLst>
        <pc:spChg chg="mod">
          <ac:chgData name="Mättas, O. (Otto)" userId="S::o.mattas@uu.nl::f944b869-84fe-4915-ac0f-2070e720f33b" providerId="AD" clId="Web-{B01469D6-3032-4F96-97D3-2222B51B89AB}" dt="2021-04-14T20:31:22.376" v="82"/>
          <ac:spMkLst>
            <pc:docMk/>
            <pc:sldMk cId="545545492" sldId="363"/>
            <ac:spMk id="2" creationId="{BCBBD220-381B-43CD-90D3-8F9BBF042B45}"/>
          </ac:spMkLst>
        </pc:spChg>
        <pc:spChg chg="del mod ord">
          <ac:chgData name="Mättas, O. (Otto)" userId="S::o.mattas@uu.nl::f944b869-84fe-4915-ac0f-2070e720f33b" providerId="AD" clId="Web-{B01469D6-3032-4F96-97D3-2222B51B89AB}" dt="2021-04-14T20:31:22.392" v="83"/>
          <ac:spMkLst>
            <pc:docMk/>
            <pc:sldMk cId="545545492" sldId="363"/>
            <ac:spMk id="3" creationId="{C9B12DD3-2082-4F16-A81E-E5F6A9A91F99}"/>
          </ac:spMkLst>
        </pc:spChg>
        <pc:spChg chg="mod">
          <ac:chgData name="Mättas, O. (Otto)" userId="S::o.mattas@uu.nl::f944b869-84fe-4915-ac0f-2070e720f33b" providerId="AD" clId="Web-{B01469D6-3032-4F96-97D3-2222B51B89AB}" dt="2021-04-14T20:31:22.376" v="82"/>
          <ac:spMkLst>
            <pc:docMk/>
            <pc:sldMk cId="545545492" sldId="363"/>
            <ac:spMk id="4" creationId="{71C8A6B9-2938-495C-9DB4-6C2988B9CDFB}"/>
          </ac:spMkLst>
        </pc:spChg>
        <pc:spChg chg="add del">
          <ac:chgData name="Mättas, O. (Otto)" userId="S::o.mattas@uu.nl::f944b869-84fe-4915-ac0f-2070e720f33b" providerId="AD" clId="Web-{B01469D6-3032-4F96-97D3-2222B51B89AB}" dt="2021-04-14T20:31:22.376" v="82"/>
          <ac:spMkLst>
            <pc:docMk/>
            <pc:sldMk cId="545545492" sldId="363"/>
            <ac:spMk id="9" creationId="{E2366EBA-92FD-44AE-87A9-25E5135EB2C9}"/>
          </ac:spMkLst>
        </pc:spChg>
        <pc:spChg chg="add del">
          <ac:chgData name="Mättas, O. (Otto)" userId="S::o.mattas@uu.nl::f944b869-84fe-4915-ac0f-2070e720f33b" providerId="AD" clId="Web-{B01469D6-3032-4F96-97D3-2222B51B89AB}" dt="2021-04-14T20:31:22.376" v="82"/>
          <ac:spMkLst>
            <pc:docMk/>
            <pc:sldMk cId="545545492" sldId="363"/>
            <ac:spMk id="34" creationId="{7C462C46-EFB7-4580-9921-DFC346FCC3C2}"/>
          </ac:spMkLst>
        </pc:spChg>
        <pc:spChg chg="add del">
          <ac:chgData name="Mättas, O. (Otto)" userId="S::o.mattas@uu.nl::f944b869-84fe-4915-ac0f-2070e720f33b" providerId="AD" clId="Web-{B01469D6-3032-4F96-97D3-2222B51B89AB}" dt="2021-04-14T20:31:22.376" v="82"/>
          <ac:spMkLst>
            <pc:docMk/>
            <pc:sldMk cId="545545492" sldId="363"/>
            <ac:spMk id="36" creationId="{B8B918B4-AB10-4E3A-916E-A9625586EA47}"/>
          </ac:spMkLst>
        </pc:spChg>
        <pc:grpChg chg="add del">
          <ac:chgData name="Mättas, O. (Otto)" userId="S::o.mattas@uu.nl::f944b869-84fe-4915-ac0f-2070e720f33b" providerId="AD" clId="Web-{B01469D6-3032-4F96-97D3-2222B51B89AB}" dt="2021-04-14T20:31:22.376" v="82"/>
          <ac:grpSpMkLst>
            <pc:docMk/>
            <pc:sldMk cId="545545492" sldId="363"/>
            <ac:grpSpMk id="11" creationId="{B437F5FC-01F7-4EB4-81E7-C27D917E9554}"/>
          </ac:grpSpMkLst>
        </pc:grpChg>
        <pc:graphicFrameChg chg="add modGraphic">
          <ac:chgData name="Mättas, O. (Otto)" userId="S::o.mattas@uu.nl::f944b869-84fe-4915-ac0f-2070e720f33b" providerId="AD" clId="Web-{B01469D6-3032-4F96-97D3-2222B51B89AB}" dt="2021-04-14T20:31:46.174" v="85" actId="20577"/>
          <ac:graphicFrameMkLst>
            <pc:docMk/>
            <pc:sldMk cId="545545492" sldId="363"/>
            <ac:graphicFrameMk id="6" creationId="{E9C80144-7E76-4D79-B6AB-03DC2D5F479E}"/>
          </ac:graphicFrameMkLst>
        </pc:graphicFrameChg>
      </pc:sldChg>
      <pc:sldChg chg="modSp new del">
        <pc:chgData name="Mättas, O. (Otto)" userId="S::o.mattas@uu.nl::f944b869-84fe-4915-ac0f-2070e720f33b" providerId="AD" clId="Web-{B01469D6-3032-4F96-97D3-2222B51B89AB}" dt="2021-04-14T20:47:13.961" v="397"/>
        <pc:sldMkLst>
          <pc:docMk/>
          <pc:sldMk cId="3497007056" sldId="364"/>
        </pc:sldMkLst>
        <pc:spChg chg="mod">
          <ac:chgData name="Mättas, O. (Otto)" userId="S::o.mattas@uu.nl::f944b869-84fe-4915-ac0f-2070e720f33b" providerId="AD" clId="Web-{B01469D6-3032-4F96-97D3-2222B51B89AB}" dt="2021-04-14T20:36:11.492" v="147" actId="20577"/>
          <ac:spMkLst>
            <pc:docMk/>
            <pc:sldMk cId="3497007056" sldId="364"/>
            <ac:spMk id="2" creationId="{89648962-F6BF-4956-BEFF-5BAD304A8159}"/>
          </ac:spMkLst>
        </pc:spChg>
        <pc:spChg chg="mod">
          <ac:chgData name="Mättas, O. (Otto)" userId="S::o.mattas@uu.nl::f944b869-84fe-4915-ac0f-2070e720f33b" providerId="AD" clId="Web-{B01469D6-3032-4F96-97D3-2222B51B89AB}" dt="2021-04-14T20:36:28.289" v="176" actId="20577"/>
          <ac:spMkLst>
            <pc:docMk/>
            <pc:sldMk cId="3497007056" sldId="364"/>
            <ac:spMk id="3" creationId="{BCF6F907-8840-4E50-9D11-F906ED72ED4F}"/>
          </ac:spMkLst>
        </pc:spChg>
        <pc:spChg chg="mod">
          <ac:chgData name="Mättas, O. (Otto)" userId="S::o.mattas@uu.nl::f944b869-84fe-4915-ac0f-2070e720f33b" providerId="AD" clId="Web-{B01469D6-3032-4F96-97D3-2222B51B89AB}" dt="2021-04-14T20:36:53.149" v="200" actId="20577"/>
          <ac:spMkLst>
            <pc:docMk/>
            <pc:sldMk cId="3497007056" sldId="364"/>
            <ac:spMk id="4" creationId="{84C30DEF-6247-4721-9351-FD32243C0C32}"/>
          </ac:spMkLst>
        </pc:spChg>
      </pc:sldChg>
      <pc:sldChg chg="addSp delSp modSp new mod setBg setClrOvrMap">
        <pc:chgData name="Mättas, O. (Otto)" userId="S::o.mattas@uu.nl::f944b869-84fe-4915-ac0f-2070e720f33b" providerId="AD" clId="Web-{B01469D6-3032-4F96-97D3-2222B51B89AB}" dt="2021-04-14T20:46:46.523" v="394" actId="20577"/>
        <pc:sldMkLst>
          <pc:docMk/>
          <pc:sldMk cId="3516956413" sldId="365"/>
        </pc:sldMkLst>
        <pc:spChg chg="mod">
          <ac:chgData name="Mättas, O. (Otto)" userId="S::o.mattas@uu.nl::f944b869-84fe-4915-ac0f-2070e720f33b" providerId="AD" clId="Web-{B01469D6-3032-4F96-97D3-2222B51B89AB}" dt="2021-04-14T20:46:46.523" v="394" actId="20577"/>
          <ac:spMkLst>
            <pc:docMk/>
            <pc:sldMk cId="3516956413" sldId="365"/>
            <ac:spMk id="2" creationId="{3E6C8861-AB36-4B39-A659-EBAE57596B82}"/>
          </ac:spMkLst>
        </pc:spChg>
        <pc:spChg chg="del mod">
          <ac:chgData name="Mättas, O. (Otto)" userId="S::o.mattas@uu.nl::f944b869-84fe-4915-ac0f-2070e720f33b" providerId="AD" clId="Web-{B01469D6-3032-4F96-97D3-2222B51B89AB}" dt="2021-04-14T20:45:56.975" v="383"/>
          <ac:spMkLst>
            <pc:docMk/>
            <pc:sldMk cId="3516956413" sldId="365"/>
            <ac:spMk id="3" creationId="{2CCEAB53-7A0F-47DE-9D21-883736E36C1E}"/>
          </ac:spMkLst>
        </pc:spChg>
        <pc:spChg chg="mod">
          <ac:chgData name="Mättas, O. (Otto)" userId="S::o.mattas@uu.nl::f944b869-84fe-4915-ac0f-2070e720f33b" providerId="AD" clId="Web-{B01469D6-3032-4F96-97D3-2222B51B89AB}" dt="2021-04-14T20:45:56.975" v="383"/>
          <ac:spMkLst>
            <pc:docMk/>
            <pc:sldMk cId="3516956413" sldId="365"/>
            <ac:spMk id="4" creationId="{351B986C-56CC-4334-A398-78B58DE44296}"/>
          </ac:spMkLst>
        </pc:spChg>
        <pc:spChg chg="add">
          <ac:chgData name="Mättas, O. (Otto)" userId="S::o.mattas@uu.nl::f944b869-84fe-4915-ac0f-2070e720f33b" providerId="AD" clId="Web-{B01469D6-3032-4F96-97D3-2222B51B89AB}" dt="2021-04-14T20:46:31.569" v="389"/>
          <ac:spMkLst>
            <pc:docMk/>
            <pc:sldMk cId="3516956413" sldId="365"/>
            <ac:spMk id="11" creationId="{982413CC-69E6-4BDA-A88D-E4EF8F95B27D}"/>
          </ac:spMkLst>
        </pc:spChg>
        <pc:grpChg chg="add">
          <ac:chgData name="Mättas, O. (Otto)" userId="S::o.mattas@uu.nl::f944b869-84fe-4915-ac0f-2070e720f33b" providerId="AD" clId="Web-{B01469D6-3032-4F96-97D3-2222B51B89AB}" dt="2021-04-14T20:46:31.569" v="389"/>
          <ac:grpSpMkLst>
            <pc:docMk/>
            <pc:sldMk cId="3516956413" sldId="365"/>
            <ac:grpSpMk id="13" creationId="{4F1F7357-8633-4CE7-BF80-475EE8A2FAEA}"/>
          </ac:grpSpMkLst>
        </pc:grpChg>
        <pc:graphicFrameChg chg="add mod modGraphic">
          <ac:chgData name="Mättas, O. (Otto)" userId="S::o.mattas@uu.nl::f944b869-84fe-4915-ac0f-2070e720f33b" providerId="AD" clId="Web-{B01469D6-3032-4F96-97D3-2222B51B89AB}" dt="2021-04-14T20:46:31.569" v="389"/>
          <ac:graphicFrameMkLst>
            <pc:docMk/>
            <pc:sldMk cId="3516956413" sldId="365"/>
            <ac:graphicFrameMk id="6" creationId="{31B9ECEA-664A-418D-8DB4-1D6715559BDE}"/>
          </ac:graphicFrameMkLst>
        </pc:graphicFrameChg>
      </pc:sldChg>
      <pc:sldChg chg="new">
        <pc:chgData name="Mättas, O. (Otto)" userId="S::o.mattas@uu.nl::f944b869-84fe-4915-ac0f-2070e720f33b" providerId="AD" clId="Web-{B01469D6-3032-4F96-97D3-2222B51B89AB}" dt="2021-04-14T20:58:01.225" v="401"/>
        <pc:sldMkLst>
          <pc:docMk/>
          <pc:sldMk cId="857725344" sldId="366"/>
        </pc:sldMkLst>
      </pc:sldChg>
      <pc:sldChg chg="addSp modSp new mod ord setBg">
        <pc:chgData name="Mättas, O. (Otto)" userId="S::o.mattas@uu.nl::f944b869-84fe-4915-ac0f-2070e720f33b" providerId="AD" clId="Web-{B01469D6-3032-4F96-97D3-2222B51B89AB}" dt="2021-04-14T21:02:28.903" v="535"/>
        <pc:sldMkLst>
          <pc:docMk/>
          <pc:sldMk cId="817725951" sldId="367"/>
        </pc:sldMkLst>
        <pc:spChg chg="mod">
          <ac:chgData name="Mättas, O. (Otto)" userId="S::o.mattas@uu.nl::f944b869-84fe-4915-ac0f-2070e720f33b" providerId="AD" clId="Web-{B01469D6-3032-4F96-97D3-2222B51B89AB}" dt="2021-04-14T21:02:18.419" v="534"/>
          <ac:spMkLst>
            <pc:docMk/>
            <pc:sldMk cId="817725951" sldId="367"/>
            <ac:spMk id="2" creationId="{A5D48C7C-F474-42D9-AEFD-2E5029BE0818}"/>
          </ac:spMkLst>
        </pc:spChg>
        <pc:spChg chg="mod ord">
          <ac:chgData name="Mättas, O. (Otto)" userId="S::o.mattas@uu.nl::f944b869-84fe-4915-ac0f-2070e720f33b" providerId="AD" clId="Web-{B01469D6-3032-4F96-97D3-2222B51B89AB}" dt="2021-04-14T21:02:18.419" v="534"/>
          <ac:spMkLst>
            <pc:docMk/>
            <pc:sldMk cId="817725951" sldId="367"/>
            <ac:spMk id="3" creationId="{8D3EBBD8-D13E-4BDD-9D3C-515D47451365}"/>
          </ac:spMkLst>
        </pc:spChg>
        <pc:spChg chg="mod">
          <ac:chgData name="Mättas, O. (Otto)" userId="S::o.mattas@uu.nl::f944b869-84fe-4915-ac0f-2070e720f33b" providerId="AD" clId="Web-{B01469D6-3032-4F96-97D3-2222B51B89AB}" dt="2021-04-14T21:02:18.419" v="534"/>
          <ac:spMkLst>
            <pc:docMk/>
            <pc:sldMk cId="817725951" sldId="367"/>
            <ac:spMk id="4" creationId="{2320D486-6AFC-41AD-AAD2-D01433AA3C96}"/>
          </ac:spMkLst>
        </pc:spChg>
        <pc:spChg chg="add">
          <ac:chgData name="Mättas, O. (Otto)" userId="S::o.mattas@uu.nl::f944b869-84fe-4915-ac0f-2070e720f33b" providerId="AD" clId="Web-{B01469D6-3032-4F96-97D3-2222B51B89AB}" dt="2021-04-14T21:02:18.419" v="534"/>
          <ac:spMkLst>
            <pc:docMk/>
            <pc:sldMk cId="817725951" sldId="367"/>
            <ac:spMk id="10" creationId="{EDFF257A-042C-46B5-80D1-3E8CFD33446E}"/>
          </ac:spMkLst>
        </pc:spChg>
        <pc:spChg chg="add">
          <ac:chgData name="Mättas, O. (Otto)" userId="S::o.mattas@uu.nl::f944b869-84fe-4915-ac0f-2070e720f33b" providerId="AD" clId="Web-{B01469D6-3032-4F96-97D3-2222B51B89AB}" dt="2021-04-14T21:02:18.419" v="534"/>
          <ac:spMkLst>
            <pc:docMk/>
            <pc:sldMk cId="817725951" sldId="367"/>
            <ac:spMk id="35" creationId="{9C057A66-6E97-4BA5-B4B3-2690ACE3CE80}"/>
          </ac:spMkLst>
        </pc:spChg>
        <pc:spChg chg="add">
          <ac:chgData name="Mättas, O. (Otto)" userId="S::o.mattas@uu.nl::f944b869-84fe-4915-ac0f-2070e720f33b" providerId="AD" clId="Web-{B01469D6-3032-4F96-97D3-2222B51B89AB}" dt="2021-04-14T21:02:18.419" v="534"/>
          <ac:spMkLst>
            <pc:docMk/>
            <pc:sldMk cId="817725951" sldId="367"/>
            <ac:spMk id="37" creationId="{764884A8-16DD-467F-A648-70B32E20BA99}"/>
          </ac:spMkLst>
        </pc:spChg>
        <pc:spChg chg="add">
          <ac:chgData name="Mättas, O. (Otto)" userId="S::o.mattas@uu.nl::f944b869-84fe-4915-ac0f-2070e720f33b" providerId="AD" clId="Web-{B01469D6-3032-4F96-97D3-2222B51B89AB}" dt="2021-04-14T21:02:18.419" v="534"/>
          <ac:spMkLst>
            <pc:docMk/>
            <pc:sldMk cId="817725951" sldId="367"/>
            <ac:spMk id="39" creationId="{276681CD-6924-4550-926C-667FC2C6A8B5}"/>
          </ac:spMkLst>
        </pc:spChg>
        <pc:grpChg chg="add">
          <ac:chgData name="Mättas, O. (Otto)" userId="S::o.mattas@uu.nl::f944b869-84fe-4915-ac0f-2070e720f33b" providerId="AD" clId="Web-{B01469D6-3032-4F96-97D3-2222B51B89AB}" dt="2021-04-14T21:02:18.419" v="534"/>
          <ac:grpSpMkLst>
            <pc:docMk/>
            <pc:sldMk cId="817725951" sldId="367"/>
            <ac:grpSpMk id="12" creationId="{E2836BD6-A1CD-4253-813F-3EDA642A7ACC}"/>
          </ac:grpSpMkLst>
        </pc:grpChg>
        <pc:picChg chg="add">
          <ac:chgData name="Mättas, O. (Otto)" userId="S::o.mattas@uu.nl::f944b869-84fe-4915-ac0f-2070e720f33b" providerId="AD" clId="Web-{B01469D6-3032-4F96-97D3-2222B51B89AB}" dt="2021-04-14T21:02:18.419" v="534"/>
          <ac:picMkLst>
            <pc:docMk/>
            <pc:sldMk cId="817725951" sldId="367"/>
            <ac:picMk id="6" creationId="{D0B17624-807A-4863-9AC6-241BAFAEBF87}"/>
          </ac:picMkLst>
        </pc:picChg>
      </pc:sldChg>
      <pc:sldChg chg="addSp delSp modSp new mod setBg setClrOvrMap">
        <pc:chgData name="Mättas, O. (Otto)" userId="S::o.mattas@uu.nl::f944b869-84fe-4915-ac0f-2070e720f33b" providerId="AD" clId="Web-{B01469D6-3032-4F96-97D3-2222B51B89AB}" dt="2021-04-14T21:06:37.003" v="585"/>
        <pc:sldMkLst>
          <pc:docMk/>
          <pc:sldMk cId="2484357170" sldId="368"/>
        </pc:sldMkLst>
        <pc:spChg chg="del">
          <ac:chgData name="Mättas, O. (Otto)" userId="S::o.mattas@uu.nl::f944b869-84fe-4915-ac0f-2070e720f33b" providerId="AD" clId="Web-{B01469D6-3032-4F96-97D3-2222B51B89AB}" dt="2021-04-14T21:05:48.752" v="571"/>
          <ac:spMkLst>
            <pc:docMk/>
            <pc:sldMk cId="2484357170" sldId="368"/>
            <ac:spMk id="2" creationId="{04D65FD9-5D71-4C44-961C-0CD9E21973D0}"/>
          </ac:spMkLst>
        </pc:spChg>
        <pc:spChg chg="mod">
          <ac:chgData name="Mättas, O. (Otto)" userId="S::o.mattas@uu.nl::f944b869-84fe-4915-ac0f-2070e720f33b" providerId="AD" clId="Web-{B01469D6-3032-4F96-97D3-2222B51B89AB}" dt="2021-04-14T21:06:03.736" v="572"/>
          <ac:spMkLst>
            <pc:docMk/>
            <pc:sldMk cId="2484357170" sldId="368"/>
            <ac:spMk id="3" creationId="{08D92BA8-3E81-4D94-9D9D-DB1B9A5776D3}"/>
          </ac:spMkLst>
        </pc:spChg>
        <pc:spChg chg="mod ord">
          <ac:chgData name="Mättas, O. (Otto)" userId="S::o.mattas@uu.nl::f944b869-84fe-4915-ac0f-2070e720f33b" providerId="AD" clId="Web-{B01469D6-3032-4F96-97D3-2222B51B89AB}" dt="2021-04-14T21:06:29.377" v="584" actId="14100"/>
          <ac:spMkLst>
            <pc:docMk/>
            <pc:sldMk cId="2484357170" sldId="368"/>
            <ac:spMk id="4" creationId="{D6CEC1FB-0623-4A8E-B674-03410667EDB6}"/>
          </ac:spMkLst>
        </pc:spChg>
        <pc:spChg chg="mod">
          <ac:chgData name="Mättas, O. (Otto)" userId="S::o.mattas@uu.nl::f944b869-84fe-4915-ac0f-2070e720f33b" providerId="AD" clId="Web-{B01469D6-3032-4F96-97D3-2222B51B89AB}" dt="2021-04-14T21:06:03.736" v="572"/>
          <ac:spMkLst>
            <pc:docMk/>
            <pc:sldMk cId="2484357170" sldId="368"/>
            <ac:spMk id="5" creationId="{E8A3B1C8-2D0E-4B49-98C0-86714C36BBCD}"/>
          </ac:spMkLst>
        </pc:spChg>
        <pc:spChg chg="add del">
          <ac:chgData name="Mättas, O. (Otto)" userId="S::o.mattas@uu.nl::f944b869-84fe-4915-ac0f-2070e720f33b" providerId="AD" clId="Web-{B01469D6-3032-4F96-97D3-2222B51B89AB}" dt="2021-04-14T21:06:37.003" v="585"/>
          <ac:spMkLst>
            <pc:docMk/>
            <pc:sldMk cId="2484357170" sldId="368"/>
            <ac:spMk id="39" creationId="{59C0AD34-689A-4954-B857-28A56A031CCA}"/>
          </ac:spMkLst>
        </pc:spChg>
        <pc:spChg chg="add del">
          <ac:chgData name="Mättas, O. (Otto)" userId="S::o.mattas@uu.nl::f944b869-84fe-4915-ac0f-2070e720f33b" providerId="AD" clId="Web-{B01469D6-3032-4F96-97D3-2222B51B89AB}" dt="2021-04-14T21:06:37.003" v="585"/>
          <ac:spMkLst>
            <pc:docMk/>
            <pc:sldMk cId="2484357170" sldId="368"/>
            <ac:spMk id="64" creationId="{0D46847E-DF7B-4BE5-BA10-97AFF961CC86}"/>
          </ac:spMkLst>
        </pc:spChg>
        <pc:spChg chg="add del">
          <ac:chgData name="Mättas, O. (Otto)" userId="S::o.mattas@uu.nl::f944b869-84fe-4915-ac0f-2070e720f33b" providerId="AD" clId="Web-{B01469D6-3032-4F96-97D3-2222B51B89AB}" dt="2021-04-14T21:06:37.003" v="585"/>
          <ac:spMkLst>
            <pc:docMk/>
            <pc:sldMk cId="2484357170" sldId="368"/>
            <ac:spMk id="66" creationId="{227E50E2-800F-4574-8926-D1DB68914B2C}"/>
          </ac:spMkLst>
        </pc:spChg>
        <pc:spChg chg="add del">
          <ac:chgData name="Mättas, O. (Otto)" userId="S::o.mattas@uu.nl::f944b869-84fe-4915-ac0f-2070e720f33b" providerId="AD" clId="Web-{B01469D6-3032-4F96-97D3-2222B51B89AB}" dt="2021-04-14T21:06:37.003" v="585"/>
          <ac:spMkLst>
            <pc:docMk/>
            <pc:sldMk cId="2484357170" sldId="368"/>
            <ac:spMk id="68" creationId="{7DC56226-648F-4399-93F6-94D24B604695}"/>
          </ac:spMkLst>
        </pc:spChg>
        <pc:spChg chg="add">
          <ac:chgData name="Mättas, O. (Otto)" userId="S::o.mattas@uu.nl::f944b869-84fe-4915-ac0f-2070e720f33b" providerId="AD" clId="Web-{B01469D6-3032-4F96-97D3-2222B51B89AB}" dt="2021-04-14T21:06:37.003" v="585"/>
          <ac:spMkLst>
            <pc:docMk/>
            <pc:sldMk cId="2484357170" sldId="368"/>
            <ac:spMk id="101" creationId="{59C0AD34-689A-4954-B857-28A56A031CCA}"/>
          </ac:spMkLst>
        </pc:spChg>
        <pc:spChg chg="add">
          <ac:chgData name="Mättas, O. (Otto)" userId="S::o.mattas@uu.nl::f944b869-84fe-4915-ac0f-2070e720f33b" providerId="AD" clId="Web-{B01469D6-3032-4F96-97D3-2222B51B89AB}" dt="2021-04-14T21:06:37.003" v="585"/>
          <ac:spMkLst>
            <pc:docMk/>
            <pc:sldMk cId="2484357170" sldId="368"/>
            <ac:spMk id="126" creationId="{0D46847E-DF7B-4BE5-BA10-97AFF961CC86}"/>
          </ac:spMkLst>
        </pc:spChg>
        <pc:spChg chg="add">
          <ac:chgData name="Mättas, O. (Otto)" userId="S::o.mattas@uu.nl::f944b869-84fe-4915-ac0f-2070e720f33b" providerId="AD" clId="Web-{B01469D6-3032-4F96-97D3-2222B51B89AB}" dt="2021-04-14T21:06:37.003" v="585"/>
          <ac:spMkLst>
            <pc:docMk/>
            <pc:sldMk cId="2484357170" sldId="368"/>
            <ac:spMk id="128" creationId="{227E50E2-800F-4574-8926-D1DB68914B2C}"/>
          </ac:spMkLst>
        </pc:spChg>
        <pc:spChg chg="add">
          <ac:chgData name="Mättas, O. (Otto)" userId="S::o.mattas@uu.nl::f944b869-84fe-4915-ac0f-2070e720f33b" providerId="AD" clId="Web-{B01469D6-3032-4F96-97D3-2222B51B89AB}" dt="2021-04-14T21:06:37.003" v="585"/>
          <ac:spMkLst>
            <pc:docMk/>
            <pc:sldMk cId="2484357170" sldId="368"/>
            <ac:spMk id="130" creationId="{7DC56226-648F-4399-93F6-94D24B604695}"/>
          </ac:spMkLst>
        </pc:spChg>
        <pc:grpChg chg="add del">
          <ac:chgData name="Mättas, O. (Otto)" userId="S::o.mattas@uu.nl::f944b869-84fe-4915-ac0f-2070e720f33b" providerId="AD" clId="Web-{B01469D6-3032-4F96-97D3-2222B51B89AB}" dt="2021-04-14T21:06:37.003" v="585"/>
          <ac:grpSpMkLst>
            <pc:docMk/>
            <pc:sldMk cId="2484357170" sldId="368"/>
            <ac:grpSpMk id="11" creationId="{AE19E2D2-078B-459F-A431-2037B063FDF3}"/>
          </ac:grpSpMkLst>
        </pc:grpChg>
        <pc:grpChg chg="add del">
          <ac:chgData name="Mättas, O. (Otto)" userId="S::o.mattas@uu.nl::f944b869-84fe-4915-ac0f-2070e720f33b" providerId="AD" clId="Web-{B01469D6-3032-4F96-97D3-2222B51B89AB}" dt="2021-04-14T21:06:37.003" v="585"/>
          <ac:grpSpMkLst>
            <pc:docMk/>
            <pc:sldMk cId="2484357170" sldId="368"/>
            <ac:grpSpMk id="34" creationId="{E10C7CFA-FC7F-479C-9026-39109C0B5967}"/>
          </ac:grpSpMkLst>
        </pc:grpChg>
        <pc:grpChg chg="add del">
          <ac:chgData name="Mättas, O. (Otto)" userId="S::o.mattas@uu.nl::f944b869-84fe-4915-ac0f-2070e720f33b" providerId="AD" clId="Web-{B01469D6-3032-4F96-97D3-2222B51B89AB}" dt="2021-04-14T21:06:37.003" v="585"/>
          <ac:grpSpMkLst>
            <pc:docMk/>
            <pc:sldMk cId="2484357170" sldId="368"/>
            <ac:grpSpMk id="41" creationId="{2EF251E5-B061-410C-B249-58C6857613E1}"/>
          </ac:grpSpMkLst>
        </pc:grpChg>
        <pc:grpChg chg="add">
          <ac:chgData name="Mättas, O. (Otto)" userId="S::o.mattas@uu.nl::f944b869-84fe-4915-ac0f-2070e720f33b" providerId="AD" clId="Web-{B01469D6-3032-4F96-97D3-2222B51B89AB}" dt="2021-04-14T21:06:37.003" v="585"/>
          <ac:grpSpMkLst>
            <pc:docMk/>
            <pc:sldMk cId="2484357170" sldId="368"/>
            <ac:grpSpMk id="73" creationId="{AE19E2D2-078B-459F-A431-2037B063FDF3}"/>
          </ac:grpSpMkLst>
        </pc:grpChg>
        <pc:grpChg chg="add">
          <ac:chgData name="Mättas, O. (Otto)" userId="S::o.mattas@uu.nl::f944b869-84fe-4915-ac0f-2070e720f33b" providerId="AD" clId="Web-{B01469D6-3032-4F96-97D3-2222B51B89AB}" dt="2021-04-14T21:06:37.003" v="585"/>
          <ac:grpSpMkLst>
            <pc:docMk/>
            <pc:sldMk cId="2484357170" sldId="368"/>
            <ac:grpSpMk id="96" creationId="{E10C7CFA-FC7F-479C-9026-39109C0B5967}"/>
          </ac:grpSpMkLst>
        </pc:grpChg>
        <pc:grpChg chg="add">
          <ac:chgData name="Mättas, O. (Otto)" userId="S::o.mattas@uu.nl::f944b869-84fe-4915-ac0f-2070e720f33b" providerId="AD" clId="Web-{B01469D6-3032-4F96-97D3-2222B51B89AB}" dt="2021-04-14T21:06:37.003" v="585"/>
          <ac:grpSpMkLst>
            <pc:docMk/>
            <pc:sldMk cId="2484357170" sldId="368"/>
            <ac:grpSpMk id="103" creationId="{2EF251E5-B061-410C-B249-58C6857613E1}"/>
          </ac:grpSpMkLst>
        </pc:grpChg>
        <pc:picChg chg="add mod ord modCrop">
          <ac:chgData name="Mättas, O. (Otto)" userId="S::o.mattas@uu.nl::f944b869-84fe-4915-ac0f-2070e720f33b" providerId="AD" clId="Web-{B01469D6-3032-4F96-97D3-2222B51B89AB}" dt="2021-04-14T21:06:37.003" v="585"/>
          <ac:picMkLst>
            <pc:docMk/>
            <pc:sldMk cId="2484357170" sldId="368"/>
            <ac:picMk id="6" creationId="{4685BB08-0831-418C-BD10-1D5CADFE6C57}"/>
          </ac:picMkLst>
        </pc:picChg>
      </pc:sldChg>
    </pc:docChg>
  </pc:docChgLst>
  <pc:docChgLst>
    <pc:chgData name="Mättas, O. (Otto)" userId="S::o.mattas@uu.nl::f944b869-84fe-4915-ac0f-2070e720f33b" providerId="AD" clId="Web-{4238C5AE-3BD5-438E-B6AA-B91EEB0FC0BB}"/>
    <pc:docChg chg="sldOrd">
      <pc:chgData name="Mättas, O. (Otto)" userId="S::o.mattas@uu.nl::f944b869-84fe-4915-ac0f-2070e720f33b" providerId="AD" clId="Web-{4238C5AE-3BD5-438E-B6AA-B91EEB0FC0BB}" dt="2021-04-14T13:23:13.314" v="5"/>
      <pc:docMkLst>
        <pc:docMk/>
      </pc:docMkLst>
      <pc:sldChg chg="ord">
        <pc:chgData name="Mättas, O. (Otto)" userId="S::o.mattas@uu.nl::f944b869-84fe-4915-ac0f-2070e720f33b" providerId="AD" clId="Web-{4238C5AE-3BD5-438E-B6AA-B91EEB0FC0BB}" dt="2021-04-14T13:23:13.314" v="5"/>
        <pc:sldMkLst>
          <pc:docMk/>
          <pc:sldMk cId="1285312010" sldId="293"/>
        </pc:sldMkLst>
      </pc:sldChg>
      <pc:sldChg chg="ord">
        <pc:chgData name="Mättas, O. (Otto)" userId="S::o.mattas@uu.nl::f944b869-84fe-4915-ac0f-2070e720f33b" providerId="AD" clId="Web-{4238C5AE-3BD5-438E-B6AA-B91EEB0FC0BB}" dt="2021-04-14T13:00:34.660" v="1"/>
        <pc:sldMkLst>
          <pc:docMk/>
          <pc:sldMk cId="3385756967" sldId="352"/>
        </pc:sldMkLst>
      </pc:sldChg>
      <pc:sldChg chg="ord">
        <pc:chgData name="Mättas, O. (Otto)" userId="S::o.mattas@uu.nl::f944b869-84fe-4915-ac0f-2070e720f33b" providerId="AD" clId="Web-{4238C5AE-3BD5-438E-B6AA-B91EEB0FC0BB}" dt="2021-04-14T13:00:40.957" v="2"/>
        <pc:sldMkLst>
          <pc:docMk/>
          <pc:sldMk cId="2406740117" sldId="353"/>
        </pc:sldMkLst>
      </pc:sldChg>
      <pc:sldChg chg="ord">
        <pc:chgData name="Mättas, O. (Otto)" userId="S::o.mattas@uu.nl::f944b869-84fe-4915-ac0f-2070e720f33b" providerId="AD" clId="Web-{4238C5AE-3BD5-438E-B6AA-B91EEB0FC0BB}" dt="2021-04-14T13:01:30.020" v="4"/>
        <pc:sldMkLst>
          <pc:docMk/>
          <pc:sldMk cId="1923477121" sldId="354"/>
        </pc:sldMkLst>
      </pc:sldChg>
      <pc:sldChg chg="ord">
        <pc:chgData name="Mättas, O. (Otto)" userId="S::o.mattas@uu.nl::f944b869-84fe-4915-ac0f-2070e720f33b" providerId="AD" clId="Web-{4238C5AE-3BD5-438E-B6AA-B91EEB0FC0BB}" dt="2021-04-14T13:00:56.348" v="3"/>
        <pc:sldMkLst>
          <pc:docMk/>
          <pc:sldMk cId="793356441" sldId="360"/>
        </pc:sldMkLst>
      </pc:sldChg>
    </pc:docChg>
  </pc:docChgLst>
  <pc:docChgLst>
    <pc:chgData name="Ekanem, J.E.D. (Jim)" userId="S::j.e.d.ekanem@students.uu.nl::edad37bd-28d4-4c80-a826-0524b9fe325d" providerId="AD" clId="Web-{5806F2E7-0C3B-4873-92CE-ECF8B6D726A1}"/>
    <pc:docChg chg="addSld delSld modSld">
      <pc:chgData name="Ekanem, J.E.D. (Jim)" userId="S::j.e.d.ekanem@students.uu.nl::edad37bd-28d4-4c80-a826-0524b9fe325d" providerId="AD" clId="Web-{5806F2E7-0C3B-4873-92CE-ECF8B6D726A1}" dt="2021-04-13T13:47:16.324" v="156" actId="20577"/>
      <pc:docMkLst>
        <pc:docMk/>
      </pc:docMkLst>
      <pc:sldChg chg="modSp">
        <pc:chgData name="Ekanem, J.E.D. (Jim)" userId="S::j.e.d.ekanem@students.uu.nl::edad37bd-28d4-4c80-a826-0524b9fe325d" providerId="AD" clId="Web-{5806F2E7-0C3B-4873-92CE-ECF8B6D726A1}" dt="2021-04-13T13:31:14.599" v="87" actId="20577"/>
        <pc:sldMkLst>
          <pc:docMk/>
          <pc:sldMk cId="1285312010" sldId="293"/>
        </pc:sldMkLst>
        <pc:spChg chg="mod">
          <ac:chgData name="Ekanem, J.E.D. (Jim)" userId="S::j.e.d.ekanem@students.uu.nl::edad37bd-28d4-4c80-a826-0524b9fe325d" providerId="AD" clId="Web-{5806F2E7-0C3B-4873-92CE-ECF8B6D726A1}" dt="2021-04-13T13:31:14.599" v="87" actId="20577"/>
          <ac:spMkLst>
            <pc:docMk/>
            <pc:sldMk cId="1285312010" sldId="293"/>
            <ac:spMk id="7" creationId="{DC127F15-09D9-4662-993D-C95FC59FC42A}"/>
          </ac:spMkLst>
        </pc:spChg>
      </pc:sldChg>
      <pc:sldChg chg="modSp add mod replId modShow">
        <pc:chgData name="Ekanem, J.E.D. (Jim)" userId="S::j.e.d.ekanem@students.uu.nl::edad37bd-28d4-4c80-a826-0524b9fe325d" providerId="AD" clId="Web-{5806F2E7-0C3B-4873-92CE-ECF8B6D726A1}" dt="2021-04-13T12:44:51.440" v="8"/>
        <pc:sldMkLst>
          <pc:docMk/>
          <pc:sldMk cId="578419951" sldId="349"/>
        </pc:sldMkLst>
        <pc:spChg chg="mod">
          <ac:chgData name="Ekanem, J.E.D. (Jim)" userId="S::j.e.d.ekanem@students.uu.nl::edad37bd-28d4-4c80-a826-0524b9fe325d" providerId="AD" clId="Web-{5806F2E7-0C3B-4873-92CE-ECF8B6D726A1}" dt="2021-04-13T12:44:45.190" v="7" actId="20577"/>
          <ac:spMkLst>
            <pc:docMk/>
            <pc:sldMk cId="578419951" sldId="349"/>
            <ac:spMk id="58" creationId="{6A2F11E9-0B70-094A-9C81-6068805912D0}"/>
          </ac:spMkLst>
        </pc:spChg>
      </pc:sldChg>
      <pc:sldChg chg="modSp add mod replId modShow">
        <pc:chgData name="Ekanem, J.E.D. (Jim)" userId="S::j.e.d.ekanem@students.uu.nl::edad37bd-28d4-4c80-a826-0524b9fe325d" providerId="AD" clId="Web-{5806F2E7-0C3B-4873-92CE-ECF8B6D726A1}" dt="2021-04-13T12:47:12.897" v="40" actId="20577"/>
        <pc:sldMkLst>
          <pc:docMk/>
          <pc:sldMk cId="117965170" sldId="350"/>
        </pc:sldMkLst>
        <pc:spChg chg="mod">
          <ac:chgData name="Ekanem, J.E.D. (Jim)" userId="S::j.e.d.ekanem@students.uu.nl::edad37bd-28d4-4c80-a826-0524b9fe325d" providerId="AD" clId="Web-{5806F2E7-0C3B-4873-92CE-ECF8B6D726A1}" dt="2021-04-13T12:45:52.770" v="14" actId="20577"/>
          <ac:spMkLst>
            <pc:docMk/>
            <pc:sldMk cId="117965170" sldId="350"/>
            <ac:spMk id="16" creationId="{DFEEEF55-DCA5-364A-B9B2-E30F27339990}"/>
          </ac:spMkLst>
        </pc:spChg>
        <pc:spChg chg="mod">
          <ac:chgData name="Ekanem, J.E.D. (Jim)" userId="S::j.e.d.ekanem@students.uu.nl::edad37bd-28d4-4c80-a826-0524b9fe325d" providerId="AD" clId="Web-{5806F2E7-0C3B-4873-92CE-ECF8B6D726A1}" dt="2021-04-13T12:47:12.897" v="40" actId="20577"/>
          <ac:spMkLst>
            <pc:docMk/>
            <pc:sldMk cId="117965170" sldId="350"/>
            <ac:spMk id="20" creationId="{6846B189-DD99-A84B-8984-64CD5DEF50D1}"/>
          </ac:spMkLst>
        </pc:spChg>
      </pc:sldChg>
      <pc:sldChg chg="addSp delSp modSp new">
        <pc:chgData name="Ekanem, J.E.D. (Jim)" userId="S::j.e.d.ekanem@students.uu.nl::edad37bd-28d4-4c80-a826-0524b9fe325d" providerId="AD" clId="Web-{5806F2E7-0C3B-4873-92CE-ECF8B6D726A1}" dt="2021-04-13T12:59:38.570" v="75" actId="20577"/>
        <pc:sldMkLst>
          <pc:docMk/>
          <pc:sldMk cId="612041974" sldId="351"/>
        </pc:sldMkLst>
        <pc:spChg chg="mod">
          <ac:chgData name="Ekanem, J.E.D. (Jim)" userId="S::j.e.d.ekanem@students.uu.nl::edad37bd-28d4-4c80-a826-0524b9fe325d" providerId="AD" clId="Web-{5806F2E7-0C3B-4873-92CE-ECF8B6D726A1}" dt="2021-04-13T12:59:38.570" v="75" actId="20577"/>
          <ac:spMkLst>
            <pc:docMk/>
            <pc:sldMk cId="612041974" sldId="351"/>
            <ac:spMk id="2" creationId="{5B139461-9D79-47F4-A4C1-3268F992D524}"/>
          </ac:spMkLst>
        </pc:spChg>
        <pc:spChg chg="add del mod">
          <ac:chgData name="Ekanem, J.E.D. (Jim)" userId="S::j.e.d.ekanem@students.uu.nl::edad37bd-28d4-4c80-a826-0524b9fe325d" providerId="AD" clId="Web-{5806F2E7-0C3B-4873-92CE-ECF8B6D726A1}" dt="2021-04-13T12:58:48.132" v="52"/>
          <ac:spMkLst>
            <pc:docMk/>
            <pc:sldMk cId="612041974" sldId="351"/>
            <ac:spMk id="6" creationId="{FE138B2F-0140-402E-A624-6FB20073509B}"/>
          </ac:spMkLst>
        </pc:spChg>
        <pc:spChg chg="add del">
          <ac:chgData name="Ekanem, J.E.D. (Jim)" userId="S::j.e.d.ekanem@students.uu.nl::edad37bd-28d4-4c80-a826-0524b9fe325d" providerId="AD" clId="Web-{5806F2E7-0C3B-4873-92CE-ECF8B6D726A1}" dt="2021-04-13T12:59:19.867" v="69"/>
          <ac:spMkLst>
            <pc:docMk/>
            <pc:sldMk cId="612041974" sldId="351"/>
            <ac:spMk id="7" creationId="{F72BF91F-5D59-4A7C-BB2B-1D0F06575668}"/>
          </ac:spMkLst>
        </pc:spChg>
        <pc:picChg chg="add del mod">
          <ac:chgData name="Ekanem, J.E.D. (Jim)" userId="S::j.e.d.ekanem@students.uu.nl::edad37bd-28d4-4c80-a826-0524b9fe325d" providerId="AD" clId="Web-{5806F2E7-0C3B-4873-92CE-ECF8B6D726A1}" dt="2021-04-13T12:53:54.562" v="44"/>
          <ac:picMkLst>
            <pc:docMk/>
            <pc:sldMk cId="612041974" sldId="351"/>
            <ac:picMk id="3" creationId="{00031D10-4099-4000-9A0F-933A1C0CB4FB}"/>
          </ac:picMkLst>
        </pc:picChg>
        <pc:picChg chg="add del mod">
          <ac:chgData name="Ekanem, J.E.D. (Jim)" userId="S::j.e.d.ekanem@students.uu.nl::edad37bd-28d4-4c80-a826-0524b9fe325d" providerId="AD" clId="Web-{5806F2E7-0C3B-4873-92CE-ECF8B6D726A1}" dt="2021-04-13T12:55:34.018" v="46"/>
          <ac:picMkLst>
            <pc:docMk/>
            <pc:sldMk cId="612041974" sldId="351"/>
            <ac:picMk id="4" creationId="{41D1367B-8CF8-4F05-B5C8-47BA6F70701D}"/>
          </ac:picMkLst>
        </pc:picChg>
        <pc:picChg chg="add mod">
          <ac:chgData name="Ekanem, J.E.D. (Jim)" userId="S::j.e.d.ekanem@students.uu.nl::edad37bd-28d4-4c80-a826-0524b9fe325d" providerId="AD" clId="Web-{5806F2E7-0C3B-4873-92CE-ECF8B6D726A1}" dt="2021-04-13T12:59:35.336" v="72" actId="1076"/>
          <ac:picMkLst>
            <pc:docMk/>
            <pc:sldMk cId="612041974" sldId="351"/>
            <ac:picMk id="5" creationId="{ECFBA7F4-517A-4B61-A224-3038EEFD165A}"/>
          </ac:picMkLst>
        </pc:picChg>
      </pc:sldChg>
      <pc:sldChg chg="addSp modSp">
        <pc:chgData name="Ekanem, J.E.D. (Jim)" userId="S::j.e.d.ekanem@students.uu.nl::edad37bd-28d4-4c80-a826-0524b9fe325d" providerId="AD" clId="Web-{5806F2E7-0C3B-4873-92CE-ECF8B6D726A1}" dt="2021-04-13T13:47:16.324" v="156" actId="20577"/>
        <pc:sldMkLst>
          <pc:docMk/>
          <pc:sldMk cId="3385756967" sldId="352"/>
        </pc:sldMkLst>
        <pc:spChg chg="add mod">
          <ac:chgData name="Ekanem, J.E.D. (Jim)" userId="S::j.e.d.ekanem@students.uu.nl::edad37bd-28d4-4c80-a826-0524b9fe325d" providerId="AD" clId="Web-{5806F2E7-0C3B-4873-92CE-ECF8B6D726A1}" dt="2021-04-13T13:47:16.324" v="156" actId="20577"/>
          <ac:spMkLst>
            <pc:docMk/>
            <pc:sldMk cId="3385756967" sldId="352"/>
            <ac:spMk id="3" creationId="{328F0E25-7F0F-4E45-BE61-316B9321C880}"/>
          </ac:spMkLst>
        </pc:spChg>
      </pc:sldChg>
      <pc:sldChg chg="addSp modSp">
        <pc:chgData name="Ekanem, J.E.D. (Jim)" userId="S::j.e.d.ekanem@students.uu.nl::edad37bd-28d4-4c80-a826-0524b9fe325d" providerId="AD" clId="Web-{5806F2E7-0C3B-4873-92CE-ECF8B6D726A1}" dt="2021-04-13T13:42:30.255" v="131" actId="20577"/>
        <pc:sldMkLst>
          <pc:docMk/>
          <pc:sldMk cId="2406740117" sldId="353"/>
        </pc:sldMkLst>
        <pc:spChg chg="add mod">
          <ac:chgData name="Ekanem, J.E.D. (Jim)" userId="S::j.e.d.ekanem@students.uu.nl::edad37bd-28d4-4c80-a826-0524b9fe325d" providerId="AD" clId="Web-{5806F2E7-0C3B-4873-92CE-ECF8B6D726A1}" dt="2021-04-13T13:41:15.129" v="97" actId="20577"/>
          <ac:spMkLst>
            <pc:docMk/>
            <pc:sldMk cId="2406740117" sldId="353"/>
            <ac:spMk id="5" creationId="{DE9A1793-D084-41A2-AABE-E052931324C7}"/>
          </ac:spMkLst>
        </pc:spChg>
        <pc:spChg chg="add mod">
          <ac:chgData name="Ekanem, J.E.D. (Jim)" userId="S::j.e.d.ekanem@students.uu.nl::edad37bd-28d4-4c80-a826-0524b9fe325d" providerId="AD" clId="Web-{5806F2E7-0C3B-4873-92CE-ECF8B6D726A1}" dt="2021-04-13T13:41:44.551" v="107" actId="20577"/>
          <ac:spMkLst>
            <pc:docMk/>
            <pc:sldMk cId="2406740117" sldId="353"/>
            <ac:spMk id="6" creationId="{5EFC36A1-D7A7-4209-BFA1-8F81ED6F9BD4}"/>
          </ac:spMkLst>
        </pc:spChg>
        <pc:spChg chg="add mod">
          <ac:chgData name="Ekanem, J.E.D. (Jim)" userId="S::j.e.d.ekanem@students.uu.nl::edad37bd-28d4-4c80-a826-0524b9fe325d" providerId="AD" clId="Web-{5806F2E7-0C3B-4873-92CE-ECF8B6D726A1}" dt="2021-04-13T13:42:30.255" v="131" actId="20577"/>
          <ac:spMkLst>
            <pc:docMk/>
            <pc:sldMk cId="2406740117" sldId="353"/>
            <ac:spMk id="7" creationId="{6B6C7016-EDC3-4511-8BEC-2974691B3DF8}"/>
          </ac:spMkLst>
        </pc:spChg>
      </pc:sldChg>
      <pc:sldChg chg="new del">
        <pc:chgData name="Ekanem, J.E.D. (Jim)" userId="S::j.e.d.ekanem@students.uu.nl::edad37bd-28d4-4c80-a826-0524b9fe325d" providerId="AD" clId="Web-{5806F2E7-0C3B-4873-92CE-ECF8B6D726A1}" dt="2021-04-13T13:38:00.468" v="89"/>
        <pc:sldMkLst>
          <pc:docMk/>
          <pc:sldMk cId="1011023206" sldId="354"/>
        </pc:sldMkLst>
      </pc:sldChg>
    </pc:docChg>
  </pc:docChgLst>
  <pc:docChgLst>
    <pc:chgData name="Mättas, O. (Otto)" userId="S::o.mattas@uu.nl::f944b869-84fe-4915-ac0f-2070e720f33b" providerId="AD" clId="Web-{B73947F0-2A96-42FF-97AF-45033D2FF38A}"/>
    <pc:docChg chg="addSld delSld modSld sldOrd">
      <pc:chgData name="Mättas, O. (Otto)" userId="S::o.mattas@uu.nl::f944b869-84fe-4915-ac0f-2070e720f33b" providerId="AD" clId="Web-{B73947F0-2A96-42FF-97AF-45033D2FF38A}" dt="2021-04-14T21:26:55.566" v="134" actId="20577"/>
      <pc:docMkLst>
        <pc:docMk/>
      </pc:docMkLst>
      <pc:sldChg chg="modSp">
        <pc:chgData name="Mättas, O. (Otto)" userId="S::o.mattas@uu.nl::f944b869-84fe-4915-ac0f-2070e720f33b" providerId="AD" clId="Web-{B73947F0-2A96-42FF-97AF-45033D2FF38A}" dt="2021-04-14T21:26:55.566" v="134" actId="20577"/>
        <pc:sldMkLst>
          <pc:docMk/>
          <pc:sldMk cId="1665607484" sldId="263"/>
        </pc:sldMkLst>
        <pc:spChg chg="mod">
          <ac:chgData name="Mättas, O. (Otto)" userId="S::o.mattas@uu.nl::f944b869-84fe-4915-ac0f-2070e720f33b" providerId="AD" clId="Web-{B73947F0-2A96-42FF-97AF-45033D2FF38A}" dt="2021-04-14T21:26:55.566" v="134" actId="20577"/>
          <ac:spMkLst>
            <pc:docMk/>
            <pc:sldMk cId="1665607484" sldId="263"/>
            <ac:spMk id="2" creationId="{00000000-0000-0000-0000-000000000000}"/>
          </ac:spMkLst>
        </pc:spChg>
      </pc:sldChg>
      <pc:sldChg chg="del">
        <pc:chgData name="Mättas, O. (Otto)" userId="S::o.mattas@uu.nl::f944b869-84fe-4915-ac0f-2070e720f33b" providerId="AD" clId="Web-{B73947F0-2A96-42FF-97AF-45033D2FF38A}" dt="2021-04-14T21:07:37.759" v="0"/>
        <pc:sldMkLst>
          <pc:docMk/>
          <pc:sldMk cId="1285312010" sldId="293"/>
        </pc:sldMkLst>
      </pc:sldChg>
      <pc:sldChg chg="modSp">
        <pc:chgData name="Mättas, O. (Otto)" userId="S::o.mattas@uu.nl::f944b869-84fe-4915-ac0f-2070e720f33b" providerId="AD" clId="Web-{B73947F0-2A96-42FF-97AF-45033D2FF38A}" dt="2021-04-14T21:22:43.270" v="83" actId="20577"/>
        <pc:sldMkLst>
          <pc:docMk/>
          <pc:sldMk cId="2534365544" sldId="301"/>
        </pc:sldMkLst>
        <pc:spChg chg="mod">
          <ac:chgData name="Mättas, O. (Otto)" userId="S::o.mattas@uu.nl::f944b869-84fe-4915-ac0f-2070e720f33b" providerId="AD" clId="Web-{B73947F0-2A96-42FF-97AF-45033D2FF38A}" dt="2021-04-14T21:22:43.270" v="83" actId="20577"/>
          <ac:spMkLst>
            <pc:docMk/>
            <pc:sldMk cId="2534365544" sldId="301"/>
            <ac:spMk id="2" creationId="{00000000-0000-0000-0000-000000000000}"/>
          </ac:spMkLst>
        </pc:spChg>
      </pc:sldChg>
      <pc:sldChg chg="modSp">
        <pc:chgData name="Mättas, O. (Otto)" userId="S::o.mattas@uu.nl::f944b869-84fe-4915-ac0f-2070e720f33b" providerId="AD" clId="Web-{B73947F0-2A96-42FF-97AF-45033D2FF38A}" dt="2021-04-14T21:23:18.272" v="93" actId="20577"/>
        <pc:sldMkLst>
          <pc:docMk/>
          <pc:sldMk cId="3820557141" sldId="303"/>
        </pc:sldMkLst>
        <pc:spChg chg="mod">
          <ac:chgData name="Mättas, O. (Otto)" userId="S::o.mattas@uu.nl::f944b869-84fe-4915-ac0f-2070e720f33b" providerId="AD" clId="Web-{B73947F0-2A96-42FF-97AF-45033D2FF38A}" dt="2021-04-14T21:23:18.272" v="93" actId="20577"/>
          <ac:spMkLst>
            <pc:docMk/>
            <pc:sldMk cId="3820557141" sldId="303"/>
            <ac:spMk id="2" creationId="{00000000-0000-0000-0000-000000000000}"/>
          </ac:spMkLst>
        </pc:spChg>
      </pc:sldChg>
      <pc:sldChg chg="modSp">
        <pc:chgData name="Mättas, O. (Otto)" userId="S::o.mattas@uu.nl::f944b869-84fe-4915-ac0f-2070e720f33b" providerId="AD" clId="Web-{B73947F0-2A96-42FF-97AF-45033D2FF38A}" dt="2021-04-14T21:24:53.481" v="120" actId="20577"/>
        <pc:sldMkLst>
          <pc:docMk/>
          <pc:sldMk cId="887881134" sldId="330"/>
        </pc:sldMkLst>
        <pc:spChg chg="mod">
          <ac:chgData name="Mättas, O. (Otto)" userId="S::o.mattas@uu.nl::f944b869-84fe-4915-ac0f-2070e720f33b" providerId="AD" clId="Web-{B73947F0-2A96-42FF-97AF-45033D2FF38A}" dt="2021-04-14T21:24:53.481" v="120" actId="20577"/>
          <ac:spMkLst>
            <pc:docMk/>
            <pc:sldMk cId="887881134" sldId="330"/>
            <ac:spMk id="40" creationId="{F61B7451-E002-4FB0-9C16-C8B37A6BDCE5}"/>
          </ac:spMkLst>
        </pc:spChg>
      </pc:sldChg>
      <pc:sldChg chg="modSp">
        <pc:chgData name="Mättas, O. (Otto)" userId="S::o.mattas@uu.nl::f944b869-84fe-4915-ac0f-2070e720f33b" providerId="AD" clId="Web-{B73947F0-2A96-42FF-97AF-45033D2FF38A}" dt="2021-04-14T21:25:28.201" v="128" actId="20577"/>
        <pc:sldMkLst>
          <pc:docMk/>
          <pc:sldMk cId="2003544758" sldId="333"/>
        </pc:sldMkLst>
        <pc:spChg chg="mod">
          <ac:chgData name="Mättas, O. (Otto)" userId="S::o.mattas@uu.nl::f944b869-84fe-4915-ac0f-2070e720f33b" providerId="AD" clId="Web-{B73947F0-2A96-42FF-97AF-45033D2FF38A}" dt="2021-04-14T21:25:28.201" v="128" actId="20577"/>
          <ac:spMkLst>
            <pc:docMk/>
            <pc:sldMk cId="2003544758" sldId="333"/>
            <ac:spMk id="40" creationId="{F61B7451-E002-4FB0-9C16-C8B37A6BDCE5}"/>
          </ac:spMkLst>
        </pc:spChg>
      </pc:sldChg>
      <pc:sldChg chg="modSp">
        <pc:chgData name="Mättas, O. (Otto)" userId="S::o.mattas@uu.nl::f944b869-84fe-4915-ac0f-2070e720f33b" providerId="AD" clId="Web-{B73947F0-2A96-42FF-97AF-45033D2FF38A}" dt="2021-04-14T21:18:20.068" v="79" actId="20577"/>
        <pc:sldMkLst>
          <pc:docMk/>
          <pc:sldMk cId="423078647" sldId="334"/>
        </pc:sldMkLst>
        <pc:spChg chg="mod">
          <ac:chgData name="Mättas, O. (Otto)" userId="S::o.mattas@uu.nl::f944b869-84fe-4915-ac0f-2070e720f33b" providerId="AD" clId="Web-{B73947F0-2A96-42FF-97AF-45033D2FF38A}" dt="2021-04-14T21:18:20.068" v="79" actId="20577"/>
          <ac:spMkLst>
            <pc:docMk/>
            <pc:sldMk cId="423078647" sldId="334"/>
            <ac:spMk id="40" creationId="{F61B7451-E002-4FB0-9C16-C8B37A6BDCE5}"/>
          </ac:spMkLst>
        </pc:spChg>
      </pc:sldChg>
      <pc:sldChg chg="modSp">
        <pc:chgData name="Mättas, O. (Otto)" userId="S::o.mattas@uu.nl::f944b869-84fe-4915-ac0f-2070e720f33b" providerId="AD" clId="Web-{B73947F0-2A96-42FF-97AF-45033D2FF38A}" dt="2021-04-14T21:24:05.712" v="106" actId="20577"/>
        <pc:sldMkLst>
          <pc:docMk/>
          <pc:sldMk cId="1998495675" sldId="339"/>
        </pc:sldMkLst>
        <pc:spChg chg="mod">
          <ac:chgData name="Mättas, O. (Otto)" userId="S::o.mattas@uu.nl::f944b869-84fe-4915-ac0f-2070e720f33b" providerId="AD" clId="Web-{B73947F0-2A96-42FF-97AF-45033D2FF38A}" dt="2021-04-14T21:24:05.712" v="106" actId="20577"/>
          <ac:spMkLst>
            <pc:docMk/>
            <pc:sldMk cId="1998495675" sldId="339"/>
            <ac:spMk id="40" creationId="{F61B7451-E002-4FB0-9C16-C8B37A6BDCE5}"/>
          </ac:spMkLst>
        </pc:spChg>
      </pc:sldChg>
      <pc:sldChg chg="modSp">
        <pc:chgData name="Mättas, O. (Otto)" userId="S::o.mattas@uu.nl::f944b869-84fe-4915-ac0f-2070e720f33b" providerId="AD" clId="Web-{B73947F0-2A96-42FF-97AF-45033D2FF38A}" dt="2021-04-14T21:23:51.149" v="104" actId="20577"/>
        <pc:sldMkLst>
          <pc:docMk/>
          <pc:sldMk cId="2193821251" sldId="340"/>
        </pc:sldMkLst>
        <pc:spChg chg="mod">
          <ac:chgData name="Mättas, O. (Otto)" userId="S::o.mattas@uu.nl::f944b869-84fe-4915-ac0f-2070e720f33b" providerId="AD" clId="Web-{B73947F0-2A96-42FF-97AF-45033D2FF38A}" dt="2021-04-14T21:23:51.149" v="104" actId="20577"/>
          <ac:spMkLst>
            <pc:docMk/>
            <pc:sldMk cId="2193821251" sldId="340"/>
            <ac:spMk id="40" creationId="{F61B7451-E002-4FB0-9C16-C8B37A6BDCE5}"/>
          </ac:spMkLst>
        </pc:spChg>
      </pc:sldChg>
      <pc:sldChg chg="modSp">
        <pc:chgData name="Mättas, O. (Otto)" userId="S::o.mattas@uu.nl::f944b869-84fe-4915-ac0f-2070e720f33b" providerId="AD" clId="Web-{B73947F0-2A96-42FF-97AF-45033D2FF38A}" dt="2021-04-14T21:23:29.710" v="95" actId="20577"/>
        <pc:sldMkLst>
          <pc:docMk/>
          <pc:sldMk cId="1054267603" sldId="344"/>
        </pc:sldMkLst>
        <pc:spChg chg="mod">
          <ac:chgData name="Mättas, O. (Otto)" userId="S::o.mattas@uu.nl::f944b869-84fe-4915-ac0f-2070e720f33b" providerId="AD" clId="Web-{B73947F0-2A96-42FF-97AF-45033D2FF38A}" dt="2021-04-14T21:23:29.710" v="95" actId="20577"/>
          <ac:spMkLst>
            <pc:docMk/>
            <pc:sldMk cId="1054267603" sldId="344"/>
            <ac:spMk id="2" creationId="{00000000-0000-0000-0000-000000000000}"/>
          </ac:spMkLst>
        </pc:spChg>
      </pc:sldChg>
      <pc:sldChg chg="modSp">
        <pc:chgData name="Mättas, O. (Otto)" userId="S::o.mattas@uu.nl::f944b869-84fe-4915-ac0f-2070e720f33b" providerId="AD" clId="Web-{B73947F0-2A96-42FF-97AF-45033D2FF38A}" dt="2021-04-14T21:23:10.365" v="90" actId="20577"/>
        <pc:sldMkLst>
          <pc:docMk/>
          <pc:sldMk cId="3412919642" sldId="345"/>
        </pc:sldMkLst>
        <pc:spChg chg="mod">
          <ac:chgData name="Mättas, O. (Otto)" userId="S::o.mattas@uu.nl::f944b869-84fe-4915-ac0f-2070e720f33b" providerId="AD" clId="Web-{B73947F0-2A96-42FF-97AF-45033D2FF38A}" dt="2021-04-14T21:23:10.365" v="90" actId="20577"/>
          <ac:spMkLst>
            <pc:docMk/>
            <pc:sldMk cId="3412919642" sldId="345"/>
            <ac:spMk id="2" creationId="{00000000-0000-0000-0000-000000000000}"/>
          </ac:spMkLst>
        </pc:spChg>
      </pc:sldChg>
      <pc:sldChg chg="modSp">
        <pc:chgData name="Mättas, O. (Otto)" userId="S::o.mattas@uu.nl::f944b869-84fe-4915-ac0f-2070e720f33b" providerId="AD" clId="Web-{B73947F0-2A96-42FF-97AF-45033D2FF38A}" dt="2021-04-14T21:25:17.857" v="126" actId="20577"/>
        <pc:sldMkLst>
          <pc:docMk/>
          <pc:sldMk cId="578419951" sldId="349"/>
        </pc:sldMkLst>
        <pc:spChg chg="mod">
          <ac:chgData name="Mättas, O. (Otto)" userId="S::o.mattas@uu.nl::f944b869-84fe-4915-ac0f-2070e720f33b" providerId="AD" clId="Web-{B73947F0-2A96-42FF-97AF-45033D2FF38A}" dt="2021-04-14T21:25:17.857" v="126" actId="20577"/>
          <ac:spMkLst>
            <pc:docMk/>
            <pc:sldMk cId="578419951" sldId="349"/>
            <ac:spMk id="2" creationId="{00000000-0000-0000-0000-000000000000}"/>
          </ac:spMkLst>
        </pc:spChg>
      </pc:sldChg>
      <pc:sldChg chg="modSp">
        <pc:chgData name="Mättas, O. (Otto)" userId="S::o.mattas@uu.nl::f944b869-84fe-4915-ac0f-2070e720f33b" providerId="AD" clId="Web-{B73947F0-2A96-42FF-97AF-45033D2FF38A}" dt="2021-04-14T21:26:37.799" v="132" actId="20577"/>
        <pc:sldMkLst>
          <pc:docMk/>
          <pc:sldMk cId="117965170" sldId="350"/>
        </pc:sldMkLst>
        <pc:spChg chg="mod">
          <ac:chgData name="Mättas, O. (Otto)" userId="S::o.mattas@uu.nl::f944b869-84fe-4915-ac0f-2070e720f33b" providerId="AD" clId="Web-{B73947F0-2A96-42FF-97AF-45033D2FF38A}" dt="2021-04-14T21:26:37.799" v="132" actId="20577"/>
          <ac:spMkLst>
            <pc:docMk/>
            <pc:sldMk cId="117965170" sldId="350"/>
            <ac:spMk id="3" creationId="{656F0653-AEDA-4B83-B698-1694671E8953}"/>
          </ac:spMkLst>
        </pc:spChg>
      </pc:sldChg>
      <pc:sldChg chg="del">
        <pc:chgData name="Mättas, O. (Otto)" userId="S::o.mattas@uu.nl::f944b869-84fe-4915-ac0f-2070e720f33b" providerId="AD" clId="Web-{B73947F0-2A96-42FF-97AF-45033D2FF38A}" dt="2021-04-14T21:13:13.504" v="56"/>
        <pc:sldMkLst>
          <pc:docMk/>
          <pc:sldMk cId="2406740117" sldId="353"/>
        </pc:sldMkLst>
      </pc:sldChg>
      <pc:sldChg chg="modSp">
        <pc:chgData name="Mättas, O. (Otto)" userId="S::o.mattas@uu.nl::f944b869-84fe-4915-ac0f-2070e720f33b" providerId="AD" clId="Web-{B73947F0-2A96-42FF-97AF-45033D2FF38A}" dt="2021-04-14T21:23:01.162" v="87" actId="20577"/>
        <pc:sldMkLst>
          <pc:docMk/>
          <pc:sldMk cId="1169353788" sldId="357"/>
        </pc:sldMkLst>
        <pc:spChg chg="mod">
          <ac:chgData name="Mättas, O. (Otto)" userId="S::o.mattas@uu.nl::f944b869-84fe-4915-ac0f-2070e720f33b" providerId="AD" clId="Web-{B73947F0-2A96-42FF-97AF-45033D2FF38A}" dt="2021-04-14T21:23:01.162" v="87" actId="20577"/>
          <ac:spMkLst>
            <pc:docMk/>
            <pc:sldMk cId="1169353788" sldId="357"/>
            <ac:spMk id="2" creationId="{00000000-0000-0000-0000-000000000000}"/>
          </ac:spMkLst>
        </pc:spChg>
      </pc:sldChg>
      <pc:sldChg chg="modSp">
        <pc:chgData name="Mättas, O. (Otto)" userId="S::o.mattas@uu.nl::f944b869-84fe-4915-ac0f-2070e720f33b" providerId="AD" clId="Web-{B73947F0-2A96-42FF-97AF-45033D2FF38A}" dt="2021-04-14T21:22:51.677" v="85" actId="20577"/>
        <pc:sldMkLst>
          <pc:docMk/>
          <pc:sldMk cId="3718959999" sldId="358"/>
        </pc:sldMkLst>
        <pc:spChg chg="mod">
          <ac:chgData name="Mättas, O. (Otto)" userId="S::o.mattas@uu.nl::f944b869-84fe-4915-ac0f-2070e720f33b" providerId="AD" clId="Web-{B73947F0-2A96-42FF-97AF-45033D2FF38A}" dt="2021-04-14T21:22:51.677" v="85" actId="20577"/>
          <ac:spMkLst>
            <pc:docMk/>
            <pc:sldMk cId="3718959999" sldId="358"/>
            <ac:spMk id="2" creationId="{00000000-0000-0000-0000-000000000000}"/>
          </ac:spMkLst>
        </pc:spChg>
      </pc:sldChg>
      <pc:sldChg chg="modSp">
        <pc:chgData name="Mättas, O. (Otto)" userId="S::o.mattas@uu.nl::f944b869-84fe-4915-ac0f-2070e720f33b" providerId="AD" clId="Web-{B73947F0-2A96-42FF-97AF-45033D2FF38A}" dt="2021-04-14T21:22:33.723" v="81" actId="20577"/>
        <pc:sldMkLst>
          <pc:docMk/>
          <pc:sldMk cId="2020112873" sldId="359"/>
        </pc:sldMkLst>
        <pc:spChg chg="mod">
          <ac:chgData name="Mättas, O. (Otto)" userId="S::o.mattas@uu.nl::f944b869-84fe-4915-ac0f-2070e720f33b" providerId="AD" clId="Web-{B73947F0-2A96-42FF-97AF-45033D2FF38A}" dt="2021-04-14T21:22:33.723" v="81" actId="20577"/>
          <ac:spMkLst>
            <pc:docMk/>
            <pc:sldMk cId="2020112873" sldId="359"/>
            <ac:spMk id="6" creationId="{36364E96-F25A-EC4C-8103-2CF496981800}"/>
          </ac:spMkLst>
        </pc:spChg>
      </pc:sldChg>
      <pc:sldChg chg="addSp delSp modSp">
        <pc:chgData name="Mättas, O. (Otto)" userId="S::o.mattas@uu.nl::f944b869-84fe-4915-ac0f-2070e720f33b" providerId="AD" clId="Web-{B73947F0-2A96-42FF-97AF-45033D2FF38A}" dt="2021-04-14T21:18:48.898" v="80"/>
        <pc:sldMkLst>
          <pc:docMk/>
          <pc:sldMk cId="2240764445" sldId="362"/>
        </pc:sldMkLst>
        <pc:spChg chg="mod">
          <ac:chgData name="Mättas, O. (Otto)" userId="S::o.mattas@uu.nl::f944b869-84fe-4915-ac0f-2070e720f33b" providerId="AD" clId="Web-{B73947F0-2A96-42FF-97AF-45033D2FF38A}" dt="2021-04-14T21:18:48.898" v="80"/>
          <ac:spMkLst>
            <pc:docMk/>
            <pc:sldMk cId="2240764445" sldId="362"/>
            <ac:spMk id="4" creationId="{3E927BE3-8BD0-4D3C-A285-EB9856E253AB}"/>
          </ac:spMkLst>
        </pc:spChg>
        <pc:spChg chg="add">
          <ac:chgData name="Mättas, O. (Otto)" userId="S::o.mattas@uu.nl::f944b869-84fe-4915-ac0f-2070e720f33b" providerId="AD" clId="Web-{B73947F0-2A96-42FF-97AF-45033D2FF38A}" dt="2021-04-14T21:18:48.898" v="80"/>
          <ac:spMkLst>
            <pc:docMk/>
            <pc:sldMk cId="2240764445" sldId="362"/>
            <ac:spMk id="60" creationId="{14836A48-4CAC-4A40-97EB-8ACA9B26A98A}"/>
          </ac:spMkLst>
        </pc:spChg>
        <pc:grpChg chg="del">
          <ac:chgData name="Mättas, O. (Otto)" userId="S::o.mattas@uu.nl::f944b869-84fe-4915-ac0f-2070e720f33b" providerId="AD" clId="Web-{B73947F0-2A96-42FF-97AF-45033D2FF38A}" dt="2021-04-14T21:18:48.898" v="80"/>
          <ac:grpSpMkLst>
            <pc:docMk/>
            <pc:sldMk cId="2240764445" sldId="362"/>
            <ac:grpSpMk id="8" creationId="{02809643-1A52-4ED2-AA8C-EEF67E927206}"/>
          </ac:grpSpMkLst>
        </pc:grpChg>
        <pc:grpChg chg="add">
          <ac:chgData name="Mättas, O. (Otto)" userId="S::o.mattas@uu.nl::f944b869-84fe-4915-ac0f-2070e720f33b" providerId="AD" clId="Web-{B73947F0-2A96-42FF-97AF-45033D2FF38A}" dt="2021-04-14T21:18:48.898" v="80"/>
          <ac:grpSpMkLst>
            <pc:docMk/>
            <pc:sldMk cId="2240764445" sldId="362"/>
            <ac:grpSpMk id="34" creationId="{2DAE3342-9DFC-49D4-B09C-25E310769317}"/>
          </ac:grpSpMkLst>
        </pc:grpChg>
        <pc:grpChg chg="add">
          <ac:chgData name="Mättas, O. (Otto)" userId="S::o.mattas@uu.nl::f944b869-84fe-4915-ac0f-2070e720f33b" providerId="AD" clId="Web-{B73947F0-2A96-42FF-97AF-45033D2FF38A}" dt="2021-04-14T21:18:48.898" v="80"/>
          <ac:grpSpMkLst>
            <pc:docMk/>
            <pc:sldMk cId="2240764445" sldId="362"/>
            <ac:grpSpMk id="55" creationId="{B54F73D8-62C2-4127-9D19-01219BBB9942}"/>
          </ac:grpSpMkLst>
        </pc:grpChg>
        <pc:grpChg chg="add">
          <ac:chgData name="Mättas, O. (Otto)" userId="S::o.mattas@uu.nl::f944b869-84fe-4915-ac0f-2070e720f33b" providerId="AD" clId="Web-{B73947F0-2A96-42FF-97AF-45033D2FF38A}" dt="2021-04-14T21:18:48.898" v="80"/>
          <ac:grpSpMkLst>
            <pc:docMk/>
            <pc:sldMk cId="2240764445" sldId="362"/>
            <ac:grpSpMk id="62" creationId="{6890A515-B90B-43BC-876F-580D2FC47EC0}"/>
          </ac:grpSpMkLst>
        </pc:grpChg>
        <pc:grpChg chg="add">
          <ac:chgData name="Mättas, O. (Otto)" userId="S::o.mattas@uu.nl::f944b869-84fe-4915-ac0f-2070e720f33b" providerId="AD" clId="Web-{B73947F0-2A96-42FF-97AF-45033D2FF38A}" dt="2021-04-14T21:18:48.898" v="80"/>
          <ac:grpSpMkLst>
            <pc:docMk/>
            <pc:sldMk cId="2240764445" sldId="362"/>
            <ac:grpSpMk id="83" creationId="{99502C85-D694-4534-81D2-BE2E526122E1}"/>
          </ac:grpSpMkLst>
        </pc:grpChg>
        <pc:picChg chg="mod">
          <ac:chgData name="Mättas, O. (Otto)" userId="S::o.mattas@uu.nl::f944b869-84fe-4915-ac0f-2070e720f33b" providerId="AD" clId="Web-{B73947F0-2A96-42FF-97AF-45033D2FF38A}" dt="2021-04-14T21:18:48.898" v="80"/>
          <ac:picMkLst>
            <pc:docMk/>
            <pc:sldMk cId="2240764445" sldId="362"/>
            <ac:picMk id="3" creationId="{9649D4D2-34A5-4AFD-B69D-94AC3F184FAF}"/>
          </ac:picMkLst>
        </pc:picChg>
      </pc:sldChg>
      <pc:sldChg chg="modSp">
        <pc:chgData name="Mättas, O. (Otto)" userId="S::o.mattas@uu.nl::f944b869-84fe-4915-ac0f-2070e720f33b" providerId="AD" clId="Web-{B73947F0-2A96-42FF-97AF-45033D2FF38A}" dt="2021-04-14T21:26:06.438" v="130" actId="20577"/>
        <pc:sldMkLst>
          <pc:docMk/>
          <pc:sldMk cId="3516956413" sldId="365"/>
        </pc:sldMkLst>
        <pc:spChg chg="mod">
          <ac:chgData name="Mättas, O. (Otto)" userId="S::o.mattas@uu.nl::f944b869-84fe-4915-ac0f-2070e720f33b" providerId="AD" clId="Web-{B73947F0-2A96-42FF-97AF-45033D2FF38A}" dt="2021-04-14T21:26:06.438" v="130" actId="20577"/>
          <ac:spMkLst>
            <pc:docMk/>
            <pc:sldMk cId="3516956413" sldId="365"/>
            <ac:spMk id="2" creationId="{3E6C8861-AB36-4B39-A659-EBAE57596B82}"/>
          </ac:spMkLst>
        </pc:spChg>
      </pc:sldChg>
      <pc:sldChg chg="del">
        <pc:chgData name="Mättas, O. (Otto)" userId="S::o.mattas@uu.nl::f944b869-84fe-4915-ac0f-2070e720f33b" providerId="AD" clId="Web-{B73947F0-2A96-42FF-97AF-45033D2FF38A}" dt="2021-04-14T21:07:41.947" v="2"/>
        <pc:sldMkLst>
          <pc:docMk/>
          <pc:sldMk cId="857725344" sldId="366"/>
        </pc:sldMkLst>
      </pc:sldChg>
      <pc:sldChg chg="del">
        <pc:chgData name="Mättas, O. (Otto)" userId="S::o.mattas@uu.nl::f944b869-84fe-4915-ac0f-2070e720f33b" providerId="AD" clId="Web-{B73947F0-2A96-42FF-97AF-45033D2FF38A}" dt="2021-04-14T21:07:37.759" v="1"/>
        <pc:sldMkLst>
          <pc:docMk/>
          <pc:sldMk cId="817725951" sldId="367"/>
        </pc:sldMkLst>
      </pc:sldChg>
      <pc:sldChg chg="addSp delSp modSp new add del mod ord setBg setClrOvrMap">
        <pc:chgData name="Mättas, O. (Otto)" userId="S::o.mattas@uu.nl::f944b869-84fe-4915-ac0f-2070e720f33b" providerId="AD" clId="Web-{B73947F0-2A96-42FF-97AF-45033D2FF38A}" dt="2021-04-14T21:17:08.064" v="73" actId="14100"/>
        <pc:sldMkLst>
          <pc:docMk/>
          <pc:sldMk cId="1476236541" sldId="369"/>
        </pc:sldMkLst>
        <pc:spChg chg="mod">
          <ac:chgData name="Mättas, O. (Otto)" userId="S::o.mattas@uu.nl::f944b869-84fe-4915-ac0f-2070e720f33b" providerId="AD" clId="Web-{B73947F0-2A96-42FF-97AF-45033D2FF38A}" dt="2021-04-14T21:09:31.875" v="9"/>
          <ac:spMkLst>
            <pc:docMk/>
            <pc:sldMk cId="1476236541" sldId="369"/>
            <ac:spMk id="2" creationId="{07492C4E-72B0-4EEE-8B8B-2F4DE081447C}"/>
          </ac:spMkLst>
        </pc:spChg>
        <pc:spChg chg="del">
          <ac:chgData name="Mättas, O. (Otto)" userId="S::o.mattas@uu.nl::f944b869-84fe-4915-ac0f-2070e720f33b" providerId="AD" clId="Web-{B73947F0-2A96-42FF-97AF-45033D2FF38A}" dt="2021-04-14T21:08:30.247" v="8"/>
          <ac:spMkLst>
            <pc:docMk/>
            <pc:sldMk cId="1476236541" sldId="369"/>
            <ac:spMk id="3" creationId="{2B69D91C-340D-476F-A0BE-E744413B7974}"/>
          </ac:spMkLst>
        </pc:spChg>
        <pc:spChg chg="mod">
          <ac:chgData name="Mättas, O. (Otto)" userId="S::o.mattas@uu.nl::f944b869-84fe-4915-ac0f-2070e720f33b" providerId="AD" clId="Web-{B73947F0-2A96-42FF-97AF-45033D2FF38A}" dt="2021-04-14T21:09:31.875" v="9"/>
          <ac:spMkLst>
            <pc:docMk/>
            <pc:sldMk cId="1476236541" sldId="369"/>
            <ac:spMk id="4" creationId="{E94C78DF-5AC1-4B8A-A1F8-5B1FD4DB8541}"/>
          </ac:spMkLst>
        </pc:spChg>
        <pc:spChg chg="add mod">
          <ac:chgData name="Mättas, O. (Otto)" userId="S::o.mattas@uu.nl::f944b869-84fe-4915-ac0f-2070e720f33b" providerId="AD" clId="Web-{B73947F0-2A96-42FF-97AF-45033D2FF38A}" dt="2021-04-14T21:11:05.774" v="44" actId="20577"/>
          <ac:spMkLst>
            <pc:docMk/>
            <pc:sldMk cId="1476236541" sldId="369"/>
            <ac:spMk id="9" creationId="{BBA587AD-1B51-449C-92EC-02FA8E87719B}"/>
          </ac:spMkLst>
        </pc:spChg>
        <pc:spChg chg="add del">
          <ac:chgData name="Mättas, O. (Otto)" userId="S::o.mattas@uu.nl::f944b869-84fe-4915-ac0f-2070e720f33b" providerId="AD" clId="Web-{B73947F0-2A96-42FF-97AF-45033D2FF38A}" dt="2021-04-14T21:11:23.760" v="45"/>
          <ac:spMkLst>
            <pc:docMk/>
            <pc:sldMk cId="1476236541" sldId="369"/>
            <ac:spMk id="12" creationId="{A3BAF07C-C39E-42EB-BB22-8D46691D9735}"/>
          </ac:spMkLst>
        </pc:spChg>
        <pc:spChg chg="add del">
          <ac:chgData name="Mättas, O. (Otto)" userId="S::o.mattas@uu.nl::f944b869-84fe-4915-ac0f-2070e720f33b" providerId="AD" clId="Web-{B73947F0-2A96-42FF-97AF-45033D2FF38A}" dt="2021-04-14T21:14:21.992" v="62"/>
          <ac:spMkLst>
            <pc:docMk/>
            <pc:sldMk cId="1476236541" sldId="369"/>
            <ac:spMk id="38" creationId="{A3BAF07C-C39E-42EB-BB22-8D46691D9735}"/>
          </ac:spMkLst>
        </pc:spChg>
        <pc:spChg chg="add">
          <ac:chgData name="Mättas, O. (Otto)" userId="S::o.mattas@uu.nl::f944b869-84fe-4915-ac0f-2070e720f33b" providerId="AD" clId="Web-{B73947F0-2A96-42FF-97AF-45033D2FF38A}" dt="2021-04-14T21:14:21.992" v="62"/>
          <ac:spMkLst>
            <pc:docMk/>
            <pc:sldMk cId="1476236541" sldId="369"/>
            <ac:spMk id="64" creationId="{A3BAF07C-C39E-42EB-BB22-8D46691D9735}"/>
          </ac:spMkLst>
        </pc:spChg>
        <pc:grpChg chg="add del">
          <ac:chgData name="Mättas, O. (Otto)" userId="S::o.mattas@uu.nl::f944b869-84fe-4915-ac0f-2070e720f33b" providerId="AD" clId="Web-{B73947F0-2A96-42FF-97AF-45033D2FF38A}" dt="2021-04-14T21:11:23.760" v="45"/>
          <ac:grpSpMkLst>
            <pc:docMk/>
            <pc:sldMk cId="1476236541" sldId="369"/>
            <ac:grpSpMk id="14" creationId="{D8E9CF54-0466-4261-9E62-0249E60E1886}"/>
          </ac:grpSpMkLst>
        </pc:grpChg>
        <pc:grpChg chg="add del">
          <ac:chgData name="Mättas, O. (Otto)" userId="S::o.mattas@uu.nl::f944b869-84fe-4915-ac0f-2070e720f33b" providerId="AD" clId="Web-{B73947F0-2A96-42FF-97AF-45033D2FF38A}" dt="2021-04-14T21:14:21.992" v="62"/>
          <ac:grpSpMkLst>
            <pc:docMk/>
            <pc:sldMk cId="1476236541" sldId="369"/>
            <ac:grpSpMk id="40" creationId="{D8E9CF54-0466-4261-9E62-0249E60E1886}"/>
          </ac:grpSpMkLst>
        </pc:grpChg>
        <pc:grpChg chg="add">
          <ac:chgData name="Mättas, O. (Otto)" userId="S::o.mattas@uu.nl::f944b869-84fe-4915-ac0f-2070e720f33b" providerId="AD" clId="Web-{B73947F0-2A96-42FF-97AF-45033D2FF38A}" dt="2021-04-14T21:14:21.992" v="62"/>
          <ac:grpSpMkLst>
            <pc:docMk/>
            <pc:sldMk cId="1476236541" sldId="369"/>
            <ac:grpSpMk id="66" creationId="{D8E9CF54-0466-4261-9E62-0249E60E1886}"/>
          </ac:grpSpMkLst>
        </pc:grpChg>
        <pc:picChg chg="add del mod ord modCrop">
          <ac:chgData name="Mättas, O. (Otto)" userId="S::o.mattas@uu.nl::f944b869-84fe-4915-ac0f-2070e720f33b" providerId="AD" clId="Web-{B73947F0-2A96-42FF-97AF-45033D2FF38A}" dt="2021-04-14T21:14:04.272" v="60"/>
          <ac:picMkLst>
            <pc:docMk/>
            <pc:sldMk cId="1476236541" sldId="369"/>
            <ac:picMk id="5" creationId="{FD0C26B5-1562-4C3B-A70A-07C7738C7BE1}"/>
          </ac:picMkLst>
        </pc:picChg>
        <pc:picChg chg="add mod ord modCrop">
          <ac:chgData name="Mättas, O. (Otto)" userId="S::o.mattas@uu.nl::f944b869-84fe-4915-ac0f-2070e720f33b" providerId="AD" clId="Web-{B73947F0-2A96-42FF-97AF-45033D2FF38A}" dt="2021-04-14T21:17:08.064" v="73" actId="14100"/>
          <ac:picMkLst>
            <pc:docMk/>
            <pc:sldMk cId="1476236541" sldId="369"/>
            <ac:picMk id="6" creationId="{302B6B04-484B-44D7-BB93-BFA12C78B06E}"/>
          </ac:picMkLst>
        </pc:picChg>
      </pc:sldChg>
    </pc:docChg>
  </pc:docChgLst>
  <pc:docChgLst>
    <pc:chgData name="Grandi, D. Di (Daniele)" userId="6673f43e-5b16-46ee-8605-fa11644727b4" providerId="ADAL" clId="{51C9228F-4B39-D34C-B417-111167038DF1}"/>
    <pc:docChg chg="undo redo custSel addSld delSld modSld">
      <pc:chgData name="Grandi, D. Di (Daniele)" userId="6673f43e-5b16-46ee-8605-fa11644727b4" providerId="ADAL" clId="{51C9228F-4B39-D34C-B417-111167038DF1}" dt="2021-04-15T17:29:11.321" v="11479" actId="1037"/>
      <pc:docMkLst>
        <pc:docMk/>
      </pc:docMkLst>
      <pc:sldChg chg="modSp">
        <pc:chgData name="Grandi, D. Di (Daniele)" userId="6673f43e-5b16-46ee-8605-fa11644727b4" providerId="ADAL" clId="{51C9228F-4B39-D34C-B417-111167038DF1}" dt="2021-04-13T17:02:11.757" v="8730" actId="14100"/>
        <pc:sldMkLst>
          <pc:docMk/>
          <pc:sldMk cId="4231490416" sldId="261"/>
        </pc:sldMkLst>
        <pc:spChg chg="mod">
          <ac:chgData name="Grandi, D. Di (Daniele)" userId="6673f43e-5b16-46ee-8605-fa11644727b4" providerId="ADAL" clId="{51C9228F-4B39-D34C-B417-111167038DF1}" dt="2021-04-13T17:02:03.049" v="8728" actId="14100"/>
          <ac:spMkLst>
            <pc:docMk/>
            <pc:sldMk cId="4231490416" sldId="261"/>
            <ac:spMk id="28" creationId="{AE60B278-363D-4CBD-BEC2-21DBD0331773}"/>
          </ac:spMkLst>
        </pc:spChg>
        <pc:spChg chg="mod">
          <ac:chgData name="Grandi, D. Di (Daniele)" userId="6673f43e-5b16-46ee-8605-fa11644727b4" providerId="ADAL" clId="{51C9228F-4B39-D34C-B417-111167038DF1}" dt="2021-04-13T17:02:11.757" v="8730" actId="14100"/>
          <ac:spMkLst>
            <pc:docMk/>
            <pc:sldMk cId="4231490416" sldId="261"/>
            <ac:spMk id="29" creationId="{8BC28E13-95D1-456C-9D5E-99C7C947E1E0}"/>
          </ac:spMkLst>
        </pc:spChg>
        <pc:spChg chg="mod">
          <ac:chgData name="Grandi, D. Di (Daniele)" userId="6673f43e-5b16-46ee-8605-fa11644727b4" providerId="ADAL" clId="{51C9228F-4B39-D34C-B417-111167038DF1}" dt="2021-04-13T17:01:38.483" v="8724" actId="14100"/>
          <ac:spMkLst>
            <pc:docMk/>
            <pc:sldMk cId="4231490416" sldId="261"/>
            <ac:spMk id="30" creationId="{B574B2F7-DAB3-42A4-AB9B-0B484B0455E9}"/>
          </ac:spMkLst>
        </pc:spChg>
        <pc:spChg chg="mod">
          <ac:chgData name="Grandi, D. Di (Daniele)" userId="6673f43e-5b16-46ee-8605-fa11644727b4" providerId="ADAL" clId="{51C9228F-4B39-D34C-B417-111167038DF1}" dt="2021-04-13T17:01:12.124" v="8721" actId="1036"/>
          <ac:spMkLst>
            <pc:docMk/>
            <pc:sldMk cId="4231490416" sldId="261"/>
            <ac:spMk id="33" creationId="{FF199574-BA69-4459-9AAF-BBE602C7B5A9}"/>
          </ac:spMkLst>
        </pc:spChg>
      </pc:sldChg>
      <pc:sldChg chg="modSp">
        <pc:chgData name="Grandi, D. Di (Daniele)" userId="6673f43e-5b16-46ee-8605-fa11644727b4" providerId="ADAL" clId="{51C9228F-4B39-D34C-B417-111167038DF1}" dt="2021-04-15T13:23:54.240" v="10775" actId="20577"/>
        <pc:sldMkLst>
          <pc:docMk/>
          <pc:sldMk cId="1665607484" sldId="263"/>
        </pc:sldMkLst>
        <pc:spChg chg="mod">
          <ac:chgData name="Grandi, D. Di (Daniele)" userId="6673f43e-5b16-46ee-8605-fa11644727b4" providerId="ADAL" clId="{51C9228F-4B39-D34C-B417-111167038DF1}" dt="2021-04-15T13:16:35.061" v="10666" actId="2711"/>
          <ac:spMkLst>
            <pc:docMk/>
            <pc:sldMk cId="1665607484" sldId="263"/>
            <ac:spMk id="2" creationId="{00000000-0000-0000-0000-000000000000}"/>
          </ac:spMkLst>
        </pc:spChg>
        <pc:spChg chg="mod">
          <ac:chgData name="Grandi, D. Di (Daniele)" userId="6673f43e-5b16-46ee-8605-fa11644727b4" providerId="ADAL" clId="{51C9228F-4B39-D34C-B417-111167038DF1}" dt="2021-04-15T13:23:39.609" v="10768" actId="20577"/>
          <ac:spMkLst>
            <pc:docMk/>
            <pc:sldMk cId="1665607484" sldId="263"/>
            <ac:spMk id="39" creationId="{DED08007-65BC-5846-9A83-B68E35B8F828}"/>
          </ac:spMkLst>
        </pc:spChg>
        <pc:spChg chg="mod">
          <ac:chgData name="Grandi, D. Di (Daniele)" userId="6673f43e-5b16-46ee-8605-fa11644727b4" providerId="ADAL" clId="{51C9228F-4B39-D34C-B417-111167038DF1}" dt="2021-04-15T10:36:31.987" v="10610" actId="1076"/>
          <ac:spMkLst>
            <pc:docMk/>
            <pc:sldMk cId="1665607484" sldId="263"/>
            <ac:spMk id="51" creationId="{EC2D6A5B-50DE-7A4F-B046-5B866AF6AA24}"/>
          </ac:spMkLst>
        </pc:spChg>
        <pc:spChg chg="mod">
          <ac:chgData name="Grandi, D. Di (Daniele)" userId="6673f43e-5b16-46ee-8605-fa11644727b4" providerId="ADAL" clId="{51C9228F-4B39-D34C-B417-111167038DF1}" dt="2021-04-15T10:36:31.987" v="10610" actId="1076"/>
          <ac:spMkLst>
            <pc:docMk/>
            <pc:sldMk cId="1665607484" sldId="263"/>
            <ac:spMk id="52" creationId="{B0E58E57-0039-E14C-B1FF-D27D8C42E25D}"/>
          </ac:spMkLst>
        </pc:spChg>
        <pc:spChg chg="mod">
          <ac:chgData name="Grandi, D. Di (Daniele)" userId="6673f43e-5b16-46ee-8605-fa11644727b4" providerId="ADAL" clId="{51C9228F-4B39-D34C-B417-111167038DF1}" dt="2021-04-15T13:23:54.240" v="10775" actId="20577"/>
          <ac:spMkLst>
            <pc:docMk/>
            <pc:sldMk cId="1665607484" sldId="263"/>
            <ac:spMk id="55" creationId="{55AE0167-58DE-8E4C-844E-B10094549101}"/>
          </ac:spMkLst>
        </pc:spChg>
        <pc:spChg chg="mod">
          <ac:chgData name="Grandi, D. Di (Daniele)" userId="6673f43e-5b16-46ee-8605-fa11644727b4" providerId="ADAL" clId="{51C9228F-4B39-D34C-B417-111167038DF1}" dt="2021-04-15T13:22:55.582" v="10705" actId="20577"/>
          <ac:spMkLst>
            <pc:docMk/>
            <pc:sldMk cId="1665607484" sldId="263"/>
            <ac:spMk id="56" creationId="{35E6F6F0-FDBE-C240-B6B2-B02C239DF23B}"/>
          </ac:spMkLst>
        </pc:spChg>
      </pc:sldChg>
      <pc:sldChg chg="add del setBg">
        <pc:chgData name="Grandi, D. Di (Daniele)" userId="6673f43e-5b16-46ee-8605-fa11644727b4" providerId="ADAL" clId="{51C9228F-4B39-D34C-B417-111167038DF1}" dt="2021-04-14T09:19:58.139" v="8892"/>
        <pc:sldMkLst>
          <pc:docMk/>
          <pc:sldMk cId="2941083193" sldId="264"/>
        </pc:sldMkLst>
      </pc:sldChg>
      <pc:sldChg chg="add del setBg">
        <pc:chgData name="Grandi, D. Di (Daniele)" userId="6673f43e-5b16-46ee-8605-fa11644727b4" providerId="ADAL" clId="{51C9228F-4B39-D34C-B417-111167038DF1}" dt="2021-04-14T09:19:51.935" v="8889" actId="2696"/>
        <pc:sldMkLst>
          <pc:docMk/>
          <pc:sldMk cId="3970211116" sldId="264"/>
        </pc:sldMkLst>
      </pc:sldChg>
      <pc:sldChg chg="del">
        <pc:chgData name="Grandi, D. Di (Daniele)" userId="6673f43e-5b16-46ee-8605-fa11644727b4" providerId="ADAL" clId="{51C9228F-4B39-D34C-B417-111167038DF1}" dt="2021-04-14T15:42:14.941" v="9334" actId="2696"/>
        <pc:sldMkLst>
          <pc:docMk/>
          <pc:sldMk cId="2935386538" sldId="268"/>
        </pc:sldMkLst>
      </pc:sldChg>
      <pc:sldChg chg="addSp delSp modSp delCm">
        <pc:chgData name="Grandi, D. Di (Daniele)" userId="6673f43e-5b16-46ee-8605-fa11644727b4" providerId="ADAL" clId="{51C9228F-4B39-D34C-B417-111167038DF1}" dt="2021-04-15T13:19:46.153" v="10682" actId="2711"/>
        <pc:sldMkLst>
          <pc:docMk/>
          <pc:sldMk cId="527046824" sldId="285"/>
        </pc:sldMkLst>
        <pc:spChg chg="mod">
          <ac:chgData name="Grandi, D. Di (Daniele)" userId="6673f43e-5b16-46ee-8605-fa11644727b4" providerId="ADAL" clId="{51C9228F-4B39-D34C-B417-111167038DF1}" dt="2021-04-15T13:19:46.153" v="10682" actId="2711"/>
          <ac:spMkLst>
            <pc:docMk/>
            <pc:sldMk cId="527046824" sldId="285"/>
            <ac:spMk id="2" creationId="{00000000-0000-0000-0000-000000000000}"/>
          </ac:spMkLst>
        </pc:spChg>
        <pc:spChg chg="mod">
          <ac:chgData name="Grandi, D. Di (Daniele)" userId="6673f43e-5b16-46ee-8605-fa11644727b4" providerId="ADAL" clId="{51C9228F-4B39-D34C-B417-111167038DF1}" dt="2021-04-13T19:48:59.936" v="8846" actId="20577"/>
          <ac:spMkLst>
            <pc:docMk/>
            <pc:sldMk cId="527046824" sldId="285"/>
            <ac:spMk id="18" creationId="{3809E6C8-FD57-43A4-B647-BE328D503B61}"/>
          </ac:spMkLst>
        </pc:spChg>
        <pc:spChg chg="del">
          <ac:chgData name="Grandi, D. Di (Daniele)" userId="6673f43e-5b16-46ee-8605-fa11644727b4" providerId="ADAL" clId="{51C9228F-4B39-D34C-B417-111167038DF1}" dt="2021-04-14T16:28:32.761" v="9939" actId="478"/>
          <ac:spMkLst>
            <pc:docMk/>
            <pc:sldMk cId="527046824" sldId="285"/>
            <ac:spMk id="35" creationId="{831EE0D2-89C1-AB4E-8EF4-34F7E957A624}"/>
          </ac:spMkLst>
        </pc:spChg>
        <pc:spChg chg="del">
          <ac:chgData name="Grandi, D. Di (Daniele)" userId="6673f43e-5b16-46ee-8605-fa11644727b4" providerId="ADAL" clId="{51C9228F-4B39-D34C-B417-111167038DF1}" dt="2021-04-14T16:29:40.311" v="9955" actId="478"/>
          <ac:spMkLst>
            <pc:docMk/>
            <pc:sldMk cId="527046824" sldId="285"/>
            <ac:spMk id="36" creationId="{542933BF-06B3-A445-83AC-52201EB4E733}"/>
          </ac:spMkLst>
        </pc:spChg>
        <pc:spChg chg="del">
          <ac:chgData name="Grandi, D. Di (Daniele)" userId="6673f43e-5b16-46ee-8605-fa11644727b4" providerId="ADAL" clId="{51C9228F-4B39-D34C-B417-111167038DF1}" dt="2021-04-14T16:30:33.214" v="9960" actId="478"/>
          <ac:spMkLst>
            <pc:docMk/>
            <pc:sldMk cId="527046824" sldId="285"/>
            <ac:spMk id="37" creationId="{BC1FD8EB-F50E-014C-94FE-C18574322409}"/>
          </ac:spMkLst>
        </pc:spChg>
        <pc:spChg chg="del">
          <ac:chgData name="Grandi, D. Di (Daniele)" userId="6673f43e-5b16-46ee-8605-fa11644727b4" providerId="ADAL" clId="{51C9228F-4B39-D34C-B417-111167038DF1}" dt="2021-04-14T16:31:40.656" v="9971" actId="478"/>
          <ac:spMkLst>
            <pc:docMk/>
            <pc:sldMk cId="527046824" sldId="285"/>
            <ac:spMk id="38" creationId="{20BF7ABB-6C85-854C-BB55-0D44F5FEBF38}"/>
          </ac:spMkLst>
        </pc:spChg>
        <pc:spChg chg="mod">
          <ac:chgData name="Grandi, D. Di (Daniele)" userId="6673f43e-5b16-46ee-8605-fa11644727b4" providerId="ADAL" clId="{51C9228F-4B39-D34C-B417-111167038DF1}" dt="2021-04-14T16:40:14.370" v="10026" actId="113"/>
          <ac:spMkLst>
            <pc:docMk/>
            <pc:sldMk cId="527046824" sldId="285"/>
            <ac:spMk id="39" creationId="{8495265B-EA08-7849-A11E-7C873892CA32}"/>
          </ac:spMkLst>
        </pc:spChg>
        <pc:spChg chg="add mod">
          <ac:chgData name="Grandi, D. Di (Daniele)" userId="6673f43e-5b16-46ee-8605-fa11644727b4" providerId="ADAL" clId="{51C9228F-4B39-D34C-B417-111167038DF1}" dt="2021-04-14T16:40:27.458" v="10027" actId="113"/>
          <ac:spMkLst>
            <pc:docMk/>
            <pc:sldMk cId="527046824" sldId="285"/>
            <ac:spMk id="40" creationId="{43DEDC55-710B-5049-890A-C421A1CFDCF5}"/>
          </ac:spMkLst>
        </pc:spChg>
        <pc:picChg chg="add del mod">
          <ac:chgData name="Grandi, D. Di (Daniele)" userId="6673f43e-5b16-46ee-8605-fa11644727b4" providerId="ADAL" clId="{51C9228F-4B39-D34C-B417-111167038DF1}" dt="2021-04-14T16:29:06.126" v="9947" actId="478"/>
          <ac:picMkLst>
            <pc:docMk/>
            <pc:sldMk cId="527046824" sldId="285"/>
            <ac:picMk id="8" creationId="{1DEAE592-19F3-1C49-A7A6-80E85E57DA67}"/>
          </ac:picMkLst>
        </pc:picChg>
        <pc:picChg chg="add mod">
          <ac:chgData name="Grandi, D. Di (Daniele)" userId="6673f43e-5b16-46ee-8605-fa11644727b4" providerId="ADAL" clId="{51C9228F-4B39-D34C-B417-111167038DF1}" dt="2021-04-14T16:29:19.672" v="9954" actId="1076"/>
          <ac:picMkLst>
            <pc:docMk/>
            <pc:sldMk cId="527046824" sldId="285"/>
            <ac:picMk id="14" creationId="{038CEC3D-CF07-8445-B8B1-A1908DBFB289}"/>
          </ac:picMkLst>
        </pc:picChg>
        <pc:picChg chg="add del mod">
          <ac:chgData name="Grandi, D. Di (Daniele)" userId="6673f43e-5b16-46ee-8605-fa11644727b4" providerId="ADAL" clId="{51C9228F-4B39-D34C-B417-111167038DF1}" dt="2021-04-14T16:33:05.955" v="9984" actId="478"/>
          <ac:picMkLst>
            <pc:docMk/>
            <pc:sldMk cId="527046824" sldId="285"/>
            <ac:picMk id="20" creationId="{3DD91DD8-6C22-4746-8538-6728F114D532}"/>
          </ac:picMkLst>
        </pc:picChg>
        <pc:picChg chg="add mod">
          <ac:chgData name="Grandi, D. Di (Daniele)" userId="6673f43e-5b16-46ee-8605-fa11644727b4" providerId="ADAL" clId="{51C9228F-4B39-D34C-B417-111167038DF1}" dt="2021-04-14T16:31:08.754" v="9969" actId="1076"/>
          <ac:picMkLst>
            <pc:docMk/>
            <pc:sldMk cId="527046824" sldId="285"/>
            <ac:picMk id="26" creationId="{083A7507-D423-4543-9D3E-71D6FCF600DD}"/>
          </ac:picMkLst>
        </pc:picChg>
        <pc:picChg chg="add mod">
          <ac:chgData name="Grandi, D. Di (Daniele)" userId="6673f43e-5b16-46ee-8605-fa11644727b4" providerId="ADAL" clId="{51C9228F-4B39-D34C-B417-111167038DF1}" dt="2021-04-14T16:31:55.320" v="9976" actId="1076"/>
          <ac:picMkLst>
            <pc:docMk/>
            <pc:sldMk cId="527046824" sldId="285"/>
            <ac:picMk id="27" creationId="{C0D79DB9-642A-9348-99E3-C0E29F7FFC7C}"/>
          </ac:picMkLst>
        </pc:picChg>
        <pc:picChg chg="add del mod">
          <ac:chgData name="Grandi, D. Di (Daniele)" userId="6673f43e-5b16-46ee-8605-fa11644727b4" providerId="ADAL" clId="{51C9228F-4B39-D34C-B417-111167038DF1}" dt="2021-04-14T16:32:58.409" v="9981" actId="478"/>
          <ac:picMkLst>
            <pc:docMk/>
            <pc:sldMk cId="527046824" sldId="285"/>
            <ac:picMk id="28" creationId="{D0A1A0E9-5CE8-2C43-91AD-5843424C671C}"/>
          </ac:picMkLst>
        </pc:picChg>
        <pc:picChg chg="add mod">
          <ac:chgData name="Grandi, D. Di (Daniele)" userId="6673f43e-5b16-46ee-8605-fa11644727b4" providerId="ADAL" clId="{51C9228F-4B39-D34C-B417-111167038DF1}" dt="2021-04-14T16:33:33.991" v="9999" actId="1037"/>
          <ac:picMkLst>
            <pc:docMk/>
            <pc:sldMk cId="527046824" sldId="285"/>
            <ac:picMk id="29" creationId="{13CC0101-88F6-5D46-8523-B59517CA302D}"/>
          </ac:picMkLst>
        </pc:picChg>
      </pc:sldChg>
      <pc:sldChg chg="modSp">
        <pc:chgData name="Grandi, D. Di (Daniele)" userId="6673f43e-5b16-46ee-8605-fa11644727b4" providerId="ADAL" clId="{51C9228F-4B39-D34C-B417-111167038DF1}" dt="2021-04-14T09:56:58.178" v="9295" actId="1035"/>
        <pc:sldMkLst>
          <pc:docMk/>
          <pc:sldMk cId="1285312010" sldId="293"/>
        </pc:sldMkLst>
        <pc:spChg chg="mod">
          <ac:chgData name="Grandi, D. Di (Daniele)" userId="6673f43e-5b16-46ee-8605-fa11644727b4" providerId="ADAL" clId="{51C9228F-4B39-D34C-B417-111167038DF1}" dt="2021-04-14T09:56:58.178" v="9295" actId="1035"/>
          <ac:spMkLst>
            <pc:docMk/>
            <pc:sldMk cId="1285312010" sldId="293"/>
            <ac:spMk id="7" creationId="{DC127F15-09D9-4662-993D-C95FC59FC42A}"/>
          </ac:spMkLst>
        </pc:spChg>
      </pc:sldChg>
      <pc:sldChg chg="addSp delSp modSp">
        <pc:chgData name="Grandi, D. Di (Daniele)" userId="6673f43e-5b16-46ee-8605-fa11644727b4" providerId="ADAL" clId="{51C9228F-4B39-D34C-B417-111167038DF1}" dt="2021-04-15T13:45:35.048" v="10983" actId="1032"/>
        <pc:sldMkLst>
          <pc:docMk/>
          <pc:sldMk cId="3057796272" sldId="296"/>
        </pc:sldMkLst>
        <pc:spChg chg="mod">
          <ac:chgData name="Grandi, D. Di (Daniele)" userId="6673f43e-5b16-46ee-8605-fa11644727b4" providerId="ADAL" clId="{51C9228F-4B39-D34C-B417-111167038DF1}" dt="2021-04-15T10:23:37.323" v="10331" actId="20577"/>
          <ac:spMkLst>
            <pc:docMk/>
            <pc:sldMk cId="3057796272" sldId="296"/>
            <ac:spMk id="41" creationId="{AC36B0F9-52C8-4C14-94E7-4299DF256821}"/>
          </ac:spMkLst>
        </pc:spChg>
        <pc:spChg chg="mod">
          <ac:chgData name="Grandi, D. Di (Daniele)" userId="6673f43e-5b16-46ee-8605-fa11644727b4" providerId="ADAL" clId="{51C9228F-4B39-D34C-B417-111167038DF1}" dt="2021-04-15T12:49:57.196" v="10628" actId="20577"/>
          <ac:spMkLst>
            <pc:docMk/>
            <pc:sldMk cId="3057796272" sldId="296"/>
            <ac:spMk id="75" creationId="{68D34C8C-19C3-9C43-B5F8-49C4DE9142C4}"/>
          </ac:spMkLst>
        </pc:spChg>
        <pc:spChg chg="mod">
          <ac:chgData name="Grandi, D. Di (Daniele)" userId="6673f43e-5b16-46ee-8605-fa11644727b4" providerId="ADAL" clId="{51C9228F-4B39-D34C-B417-111167038DF1}" dt="2021-04-15T10:26:06.604" v="10359" actId="20577"/>
          <ac:spMkLst>
            <pc:docMk/>
            <pc:sldMk cId="3057796272" sldId="296"/>
            <ac:spMk id="76" creationId="{37599960-7554-3248-B902-ACC662AE1A58}"/>
          </ac:spMkLst>
        </pc:spChg>
        <pc:graphicFrameChg chg="add del mod">
          <ac:chgData name="Grandi, D. Di (Daniele)" userId="6673f43e-5b16-46ee-8605-fa11644727b4" providerId="ADAL" clId="{51C9228F-4B39-D34C-B417-111167038DF1}" dt="2021-04-15T13:45:35.048" v="10983" actId="1032"/>
          <ac:graphicFrameMkLst>
            <pc:docMk/>
            <pc:sldMk cId="3057796272" sldId="296"/>
            <ac:graphicFrameMk id="2" creationId="{1EFD33BC-2C55-1C4C-A188-C2770F7E746A}"/>
          </ac:graphicFrameMkLst>
        </pc:graphicFrameChg>
      </pc:sldChg>
      <pc:sldChg chg="add del mod modShow addCm modCm">
        <pc:chgData name="Grandi, D. Di (Daniele)" userId="6673f43e-5b16-46ee-8605-fa11644727b4" providerId="ADAL" clId="{51C9228F-4B39-D34C-B417-111167038DF1}" dt="2021-04-15T13:21:26.284" v="10693" actId="2696"/>
        <pc:sldMkLst>
          <pc:docMk/>
          <pc:sldMk cId="3611625506" sldId="298"/>
        </pc:sldMkLst>
      </pc:sldChg>
      <pc:sldChg chg="addSp delSp modSp add modCm">
        <pc:chgData name="Grandi, D. Di (Daniele)" userId="6673f43e-5b16-46ee-8605-fa11644727b4" providerId="ADAL" clId="{51C9228F-4B39-D34C-B417-111167038DF1}" dt="2021-04-15T13:20:01.973" v="10684" actId="2711"/>
        <pc:sldMkLst>
          <pc:docMk/>
          <pc:sldMk cId="79991159" sldId="300"/>
        </pc:sldMkLst>
        <pc:spChg chg="mod">
          <ac:chgData name="Grandi, D. Di (Daniele)" userId="6673f43e-5b16-46ee-8605-fa11644727b4" providerId="ADAL" clId="{51C9228F-4B39-D34C-B417-111167038DF1}" dt="2021-04-15T13:20:01.973" v="10684" actId="2711"/>
          <ac:spMkLst>
            <pc:docMk/>
            <pc:sldMk cId="79991159" sldId="300"/>
            <ac:spMk id="2" creationId="{00000000-0000-0000-0000-000000000000}"/>
          </ac:spMkLst>
        </pc:spChg>
        <pc:spChg chg="add del mod">
          <ac:chgData name="Grandi, D. Di (Daniele)" userId="6673f43e-5b16-46ee-8605-fa11644727b4" providerId="ADAL" clId="{51C9228F-4B39-D34C-B417-111167038DF1}" dt="2021-04-13T13:21:04.085" v="3573"/>
          <ac:spMkLst>
            <pc:docMk/>
            <pc:sldMk cId="79991159" sldId="300"/>
            <ac:spMk id="7" creationId="{A6AC3521-8FEB-EE44-A5A9-EADA087BE28C}"/>
          </ac:spMkLst>
        </pc:spChg>
        <pc:spChg chg="add del">
          <ac:chgData name="Grandi, D. Di (Daniele)" userId="6673f43e-5b16-46ee-8605-fa11644727b4" providerId="ADAL" clId="{51C9228F-4B39-D34C-B417-111167038DF1}" dt="2021-04-13T13:21:08.954" v="3575"/>
          <ac:spMkLst>
            <pc:docMk/>
            <pc:sldMk cId="79991159" sldId="300"/>
            <ac:spMk id="8" creationId="{165BEBC6-FDE1-E241-B202-97E93AC584E1}"/>
          </ac:spMkLst>
        </pc:spChg>
        <pc:spChg chg="mod">
          <ac:chgData name="Grandi, D. Di (Daniele)" userId="6673f43e-5b16-46ee-8605-fa11644727b4" providerId="ADAL" clId="{51C9228F-4B39-D34C-B417-111167038DF1}" dt="2021-04-13T14:42:37.411" v="4992" actId="1076"/>
          <ac:spMkLst>
            <pc:docMk/>
            <pc:sldMk cId="79991159" sldId="300"/>
            <ac:spMk id="41" creationId="{6519A399-0444-447C-B17C-2F2B996D9010}"/>
          </ac:spMkLst>
        </pc:spChg>
        <pc:spChg chg="mod">
          <ac:chgData name="Grandi, D. Di (Daniele)" userId="6673f43e-5b16-46ee-8605-fa11644727b4" providerId="ADAL" clId="{51C9228F-4B39-D34C-B417-111167038DF1}" dt="2021-04-13T16:51:31.721" v="8589" actId="20577"/>
          <ac:spMkLst>
            <pc:docMk/>
            <pc:sldMk cId="79991159" sldId="300"/>
            <ac:spMk id="42" creationId="{AC881B09-85F5-465F-91E1-E18A59B2BBB7}"/>
          </ac:spMkLst>
        </pc:spChg>
        <pc:spChg chg="add del mod topLvl">
          <ac:chgData name="Grandi, D. Di (Daniele)" userId="6673f43e-5b16-46ee-8605-fa11644727b4" providerId="ADAL" clId="{51C9228F-4B39-D34C-B417-111167038DF1}" dt="2021-04-13T14:42:03.912" v="4986" actId="1076"/>
          <ac:spMkLst>
            <pc:docMk/>
            <pc:sldMk cId="79991159" sldId="300"/>
            <ac:spMk id="44" creationId="{E99DD025-2370-4DC1-9E75-53A7C974C673}"/>
          </ac:spMkLst>
        </pc:spChg>
        <pc:spChg chg="mod topLvl">
          <ac:chgData name="Grandi, D. Di (Daniele)" userId="6673f43e-5b16-46ee-8605-fa11644727b4" providerId="ADAL" clId="{51C9228F-4B39-D34C-B417-111167038DF1}" dt="2021-04-13T16:51:35.288" v="8593" actId="20577"/>
          <ac:spMkLst>
            <pc:docMk/>
            <pc:sldMk cId="79991159" sldId="300"/>
            <ac:spMk id="45" creationId="{E8E160EC-49D4-49C4-9C2F-C770CE443F25}"/>
          </ac:spMkLst>
        </pc:spChg>
        <pc:spChg chg="mod">
          <ac:chgData name="Grandi, D. Di (Daniele)" userId="6673f43e-5b16-46ee-8605-fa11644727b4" providerId="ADAL" clId="{51C9228F-4B39-D34C-B417-111167038DF1}" dt="2021-04-13T14:40:06.914" v="4945" actId="1076"/>
          <ac:spMkLst>
            <pc:docMk/>
            <pc:sldMk cId="79991159" sldId="300"/>
            <ac:spMk id="47" creationId="{EDB8AAB1-0AB4-4218-ACB4-EDEC3D93713D}"/>
          </ac:spMkLst>
        </pc:spChg>
        <pc:spChg chg="mod">
          <ac:chgData name="Grandi, D. Di (Daniele)" userId="6673f43e-5b16-46ee-8605-fa11644727b4" providerId="ADAL" clId="{51C9228F-4B39-D34C-B417-111167038DF1}" dt="2021-04-15T12:51:24.791" v="10638" actId="14100"/>
          <ac:spMkLst>
            <pc:docMk/>
            <pc:sldMk cId="79991159" sldId="300"/>
            <ac:spMk id="48" creationId="{AAEBC558-61D5-4E4B-BB46-B7EF71A31A22}"/>
          </ac:spMkLst>
        </pc:spChg>
        <pc:spChg chg="mod">
          <ac:chgData name="Grandi, D. Di (Daniele)" userId="6673f43e-5b16-46ee-8605-fa11644727b4" providerId="ADAL" clId="{51C9228F-4B39-D34C-B417-111167038DF1}" dt="2021-04-13T14:41:16.395" v="4977" actId="1076"/>
          <ac:spMkLst>
            <pc:docMk/>
            <pc:sldMk cId="79991159" sldId="300"/>
            <ac:spMk id="50" creationId="{218AB965-132D-4E78-BC85-B81083A690D0}"/>
          </ac:spMkLst>
        </pc:spChg>
        <pc:spChg chg="mod">
          <ac:chgData name="Grandi, D. Di (Daniele)" userId="6673f43e-5b16-46ee-8605-fa11644727b4" providerId="ADAL" clId="{51C9228F-4B39-D34C-B417-111167038DF1}" dt="2021-04-15T12:51:29.334" v="10647" actId="20577"/>
          <ac:spMkLst>
            <pc:docMk/>
            <pc:sldMk cId="79991159" sldId="300"/>
            <ac:spMk id="51" creationId="{37F9449C-C5F5-43CA-B5A7-236985565298}"/>
          </ac:spMkLst>
        </pc:spChg>
        <pc:spChg chg="mod topLvl">
          <ac:chgData name="Grandi, D. Di (Daniele)" userId="6673f43e-5b16-46ee-8605-fa11644727b4" providerId="ADAL" clId="{51C9228F-4B39-D34C-B417-111167038DF1}" dt="2021-04-13T14:40:53.441" v="4975" actId="403"/>
          <ac:spMkLst>
            <pc:docMk/>
            <pc:sldMk cId="79991159" sldId="300"/>
            <ac:spMk id="54" creationId="{A5F585EE-F4D8-498B-BD8D-ABF8EB1320E8}"/>
          </ac:spMkLst>
        </pc:spChg>
        <pc:spChg chg="del mod topLvl">
          <ac:chgData name="Grandi, D. Di (Daniele)" userId="6673f43e-5b16-46ee-8605-fa11644727b4" providerId="ADAL" clId="{51C9228F-4B39-D34C-B417-111167038DF1}" dt="2021-04-13T13:17:54.854" v="3494" actId="478"/>
          <ac:spMkLst>
            <pc:docMk/>
            <pc:sldMk cId="79991159" sldId="300"/>
            <ac:spMk id="55" creationId="{8B56DE76-AD85-4720-9432-2E6122412EE3}"/>
          </ac:spMkLst>
        </pc:spChg>
        <pc:spChg chg="mod topLvl">
          <ac:chgData name="Grandi, D. Di (Daniele)" userId="6673f43e-5b16-46ee-8605-fa11644727b4" providerId="ADAL" clId="{51C9228F-4B39-D34C-B417-111167038DF1}" dt="2021-04-13T13:35:18.132" v="3879" actId="164"/>
          <ac:spMkLst>
            <pc:docMk/>
            <pc:sldMk cId="79991159" sldId="300"/>
            <ac:spMk id="61" creationId="{7F5D3577-0FAD-4FCA-A062-C804239FFAB1}"/>
          </ac:spMkLst>
        </pc:spChg>
        <pc:spChg chg="mod topLvl">
          <ac:chgData name="Grandi, D. Di (Daniele)" userId="6673f43e-5b16-46ee-8605-fa11644727b4" providerId="ADAL" clId="{51C9228F-4B39-D34C-B417-111167038DF1}" dt="2021-04-13T13:35:18.132" v="3879" actId="164"/>
          <ac:spMkLst>
            <pc:docMk/>
            <pc:sldMk cId="79991159" sldId="300"/>
            <ac:spMk id="62" creationId="{C37A44C8-3B73-405E-A840-B94F56DE7AB8}"/>
          </ac:spMkLst>
        </pc:spChg>
        <pc:spChg chg="mod topLvl">
          <ac:chgData name="Grandi, D. Di (Daniele)" userId="6673f43e-5b16-46ee-8605-fa11644727b4" providerId="ADAL" clId="{51C9228F-4B39-D34C-B417-111167038DF1}" dt="2021-04-13T13:35:18.132" v="3879" actId="164"/>
          <ac:spMkLst>
            <pc:docMk/>
            <pc:sldMk cId="79991159" sldId="300"/>
            <ac:spMk id="63" creationId="{78016387-ECD4-4F31-963A-B5AE89C8B1FC}"/>
          </ac:spMkLst>
        </pc:spChg>
        <pc:spChg chg="mod topLvl">
          <ac:chgData name="Grandi, D. Di (Daniele)" userId="6673f43e-5b16-46ee-8605-fa11644727b4" providerId="ADAL" clId="{51C9228F-4B39-D34C-B417-111167038DF1}" dt="2021-04-13T13:36:16.031" v="3916" actId="1038"/>
          <ac:spMkLst>
            <pc:docMk/>
            <pc:sldMk cId="79991159" sldId="300"/>
            <ac:spMk id="64" creationId="{7A5EE8E1-5E13-4BA7-964B-52F8086A2D23}"/>
          </ac:spMkLst>
        </pc:spChg>
        <pc:spChg chg="add mod">
          <ac:chgData name="Grandi, D. Di (Daniele)" userId="6673f43e-5b16-46ee-8605-fa11644727b4" providerId="ADAL" clId="{51C9228F-4B39-D34C-B417-111167038DF1}" dt="2021-04-14T16:40:53.069" v="10028" actId="113"/>
          <ac:spMkLst>
            <pc:docMk/>
            <pc:sldMk cId="79991159" sldId="300"/>
            <ac:spMk id="78" creationId="{BDCEC9D8-E6B9-114B-8C3D-DE1E94876BAA}"/>
          </ac:spMkLst>
        </pc:spChg>
        <pc:grpChg chg="add mod">
          <ac:chgData name="Grandi, D. Di (Daniele)" userId="6673f43e-5b16-46ee-8605-fa11644727b4" providerId="ADAL" clId="{51C9228F-4B39-D34C-B417-111167038DF1}" dt="2021-04-13T13:16:07.555" v="3481" actId="164"/>
          <ac:grpSpMkLst>
            <pc:docMk/>
            <pc:sldMk cId="79991159" sldId="300"/>
            <ac:grpSpMk id="3" creationId="{8ADC1F60-F188-DB40-846F-6D857402394E}"/>
          </ac:grpSpMkLst>
        </pc:grpChg>
        <pc:grpChg chg="add del mod">
          <ac:chgData name="Grandi, D. Di (Daniele)" userId="6673f43e-5b16-46ee-8605-fa11644727b4" providerId="ADAL" clId="{51C9228F-4B39-D34C-B417-111167038DF1}" dt="2021-04-13T13:17:46.332" v="3492" actId="165"/>
          <ac:grpSpMkLst>
            <pc:docMk/>
            <pc:sldMk cId="79991159" sldId="300"/>
            <ac:grpSpMk id="4" creationId="{2558C53E-759B-A341-8E13-7CECB4FD5C65}"/>
          </ac:grpSpMkLst>
        </pc:grpChg>
        <pc:grpChg chg="add mod">
          <ac:chgData name="Grandi, D. Di (Daniele)" userId="6673f43e-5b16-46ee-8605-fa11644727b4" providerId="ADAL" clId="{51C9228F-4B39-D34C-B417-111167038DF1}" dt="2021-04-13T13:35:07.084" v="3878" actId="164"/>
          <ac:grpSpMkLst>
            <pc:docMk/>
            <pc:sldMk cId="79991159" sldId="300"/>
            <ac:grpSpMk id="32" creationId="{FF7331B6-E9AB-6848-BBBD-A6E6C7741B08}"/>
          </ac:grpSpMkLst>
        </pc:grpChg>
        <pc:grpChg chg="add mod">
          <ac:chgData name="Grandi, D. Di (Daniele)" userId="6673f43e-5b16-46ee-8605-fa11644727b4" providerId="ADAL" clId="{51C9228F-4B39-D34C-B417-111167038DF1}" dt="2021-04-13T14:41:28.306" v="4979"/>
          <ac:grpSpMkLst>
            <pc:docMk/>
            <pc:sldMk cId="79991159" sldId="300"/>
            <ac:grpSpMk id="33" creationId="{61F81D7B-A842-DC4A-A397-5F1386B3A646}"/>
          </ac:grpSpMkLst>
        </pc:grpChg>
        <pc:grpChg chg="mod topLvl">
          <ac:chgData name="Grandi, D. Di (Daniele)" userId="6673f43e-5b16-46ee-8605-fa11644727b4" providerId="ADAL" clId="{51C9228F-4B39-D34C-B417-111167038DF1}" dt="2021-04-13T14:41:28.306" v="4979"/>
          <ac:grpSpMkLst>
            <pc:docMk/>
            <pc:sldMk cId="79991159" sldId="300"/>
            <ac:grpSpMk id="40" creationId="{789598A3-65EB-4933-A401-E74C952257CD}"/>
          </ac:grpSpMkLst>
        </pc:grpChg>
        <pc:grpChg chg="add del mod topLvl">
          <ac:chgData name="Grandi, D. Di (Daniele)" userId="6673f43e-5b16-46ee-8605-fa11644727b4" providerId="ADAL" clId="{51C9228F-4B39-D34C-B417-111167038DF1}" dt="2021-04-13T13:35:18.132" v="3879" actId="164"/>
          <ac:grpSpMkLst>
            <pc:docMk/>
            <pc:sldMk cId="79991159" sldId="300"/>
            <ac:grpSpMk id="43" creationId="{7C97A450-23B6-4B31-84A6-C06B9821178C}"/>
          </ac:grpSpMkLst>
        </pc:grpChg>
        <pc:grpChg chg="mod topLvl">
          <ac:chgData name="Grandi, D. Di (Daniele)" userId="6673f43e-5b16-46ee-8605-fa11644727b4" providerId="ADAL" clId="{51C9228F-4B39-D34C-B417-111167038DF1}" dt="2021-04-13T13:35:18.132" v="3879" actId="164"/>
          <ac:grpSpMkLst>
            <pc:docMk/>
            <pc:sldMk cId="79991159" sldId="300"/>
            <ac:grpSpMk id="46" creationId="{2EFB082E-4FDF-4872-9FB4-B3DC22EE3DDD}"/>
          </ac:grpSpMkLst>
        </pc:grpChg>
        <pc:grpChg chg="mod topLvl">
          <ac:chgData name="Grandi, D. Di (Daniele)" userId="6673f43e-5b16-46ee-8605-fa11644727b4" providerId="ADAL" clId="{51C9228F-4B39-D34C-B417-111167038DF1}" dt="2021-04-13T13:35:18.132" v="3879" actId="164"/>
          <ac:grpSpMkLst>
            <pc:docMk/>
            <pc:sldMk cId="79991159" sldId="300"/>
            <ac:grpSpMk id="49" creationId="{C3CDF5BD-6E63-4D22-86AF-2AAEDE9EA0AF}"/>
          </ac:grpSpMkLst>
        </pc:grpChg>
        <pc:grpChg chg="mod topLvl">
          <ac:chgData name="Grandi, D. Di (Daniele)" userId="6673f43e-5b16-46ee-8605-fa11644727b4" providerId="ADAL" clId="{51C9228F-4B39-D34C-B417-111167038DF1}" dt="2021-04-13T13:35:18.132" v="3879" actId="164"/>
          <ac:grpSpMkLst>
            <pc:docMk/>
            <pc:sldMk cId="79991159" sldId="300"/>
            <ac:grpSpMk id="56" creationId="{886EADA1-08C1-4EE4-98F6-BC48E42AE747}"/>
          </ac:grpSpMkLst>
        </pc:grpChg>
        <pc:grpChg chg="mod topLvl">
          <ac:chgData name="Grandi, D. Di (Daniele)" userId="6673f43e-5b16-46ee-8605-fa11644727b4" providerId="ADAL" clId="{51C9228F-4B39-D34C-B417-111167038DF1}" dt="2021-04-13T13:35:18.132" v="3879" actId="164"/>
          <ac:grpSpMkLst>
            <pc:docMk/>
            <pc:sldMk cId="79991159" sldId="300"/>
            <ac:grpSpMk id="67" creationId="{285D19AB-2C66-4940-B305-E506961155FB}"/>
          </ac:grpSpMkLst>
        </pc:grpChg>
        <pc:graphicFrameChg chg="add del mod modGraphic">
          <ac:chgData name="Grandi, D. Di (Daniele)" userId="6673f43e-5b16-46ee-8605-fa11644727b4" providerId="ADAL" clId="{51C9228F-4B39-D34C-B417-111167038DF1}" dt="2021-04-13T14:36:04.522" v="4907" actId="21"/>
          <ac:graphicFrameMkLst>
            <pc:docMk/>
            <pc:sldMk cId="79991159" sldId="300"/>
            <ac:graphicFrameMk id="34" creationId="{A69AC50C-D46D-C649-A29C-FDDEAE491DB4}"/>
          </ac:graphicFrameMkLst>
        </pc:graphicFrameChg>
        <pc:picChg chg="add del mod">
          <ac:chgData name="Grandi, D. Di (Daniele)" userId="6673f43e-5b16-46ee-8605-fa11644727b4" providerId="ADAL" clId="{51C9228F-4B39-D34C-B417-111167038DF1}" dt="2021-04-13T14:35:45.849" v="4902" actId="21"/>
          <ac:picMkLst>
            <pc:docMk/>
            <pc:sldMk cId="79991159" sldId="300"/>
            <ac:picMk id="36" creationId="{10FB4CA8-A7F0-8346-8D64-682A374250DE}"/>
          </ac:picMkLst>
        </pc:picChg>
        <pc:cxnChg chg="mod topLvl">
          <ac:chgData name="Grandi, D. Di (Daniele)" userId="6673f43e-5b16-46ee-8605-fa11644727b4" providerId="ADAL" clId="{51C9228F-4B39-D34C-B417-111167038DF1}" dt="2021-04-13T14:43:00.691" v="4995" actId="14100"/>
          <ac:cxnSpMkLst>
            <pc:docMk/>
            <pc:sldMk cId="79991159" sldId="300"/>
            <ac:cxnSpMk id="52" creationId="{19824334-C582-4C8B-A2D2-9C8AC8CDCB37}"/>
          </ac:cxnSpMkLst>
        </pc:cxnChg>
        <pc:cxnChg chg="mod topLvl">
          <ac:chgData name="Grandi, D. Di (Daniele)" userId="6673f43e-5b16-46ee-8605-fa11644727b4" providerId="ADAL" clId="{51C9228F-4B39-D34C-B417-111167038DF1}" dt="2021-04-15T12:51:24.791" v="10638" actId="14100"/>
          <ac:cxnSpMkLst>
            <pc:docMk/>
            <pc:sldMk cId="79991159" sldId="300"/>
            <ac:cxnSpMk id="53" creationId="{1961B74B-BFCF-4C79-9DDB-E386B7CA9F05}"/>
          </ac:cxnSpMkLst>
        </pc:cxnChg>
        <pc:cxnChg chg="mod topLvl">
          <ac:chgData name="Grandi, D. Di (Daniele)" userId="6673f43e-5b16-46ee-8605-fa11644727b4" providerId="ADAL" clId="{51C9228F-4B39-D34C-B417-111167038DF1}" dt="2021-04-13T14:42:43.479" v="4993" actId="14100"/>
          <ac:cxnSpMkLst>
            <pc:docMk/>
            <pc:sldMk cId="79991159" sldId="300"/>
            <ac:cxnSpMk id="65" creationId="{138688E1-9038-4872-A6AD-06F3C0093FE8}"/>
          </ac:cxnSpMkLst>
        </pc:cxnChg>
        <pc:cxnChg chg="mod topLvl">
          <ac:chgData name="Grandi, D. Di (Daniele)" userId="6673f43e-5b16-46ee-8605-fa11644727b4" providerId="ADAL" clId="{51C9228F-4B39-D34C-B417-111167038DF1}" dt="2021-04-13T14:43:10.932" v="4996" actId="14100"/>
          <ac:cxnSpMkLst>
            <pc:docMk/>
            <pc:sldMk cId="79991159" sldId="300"/>
            <ac:cxnSpMk id="66" creationId="{D068E50F-4D49-45C5-8FBD-9E29D5B28FC8}"/>
          </ac:cxnSpMkLst>
        </pc:cxnChg>
      </pc:sldChg>
      <pc:sldChg chg="addSp delSp modSp add del">
        <pc:chgData name="Grandi, D. Di (Daniele)" userId="6673f43e-5b16-46ee-8605-fa11644727b4" providerId="ADAL" clId="{51C9228F-4B39-D34C-B417-111167038DF1}" dt="2021-04-15T13:11:46.787" v="10655" actId="2696"/>
        <pc:sldMkLst>
          <pc:docMk/>
          <pc:sldMk cId="2534365544" sldId="301"/>
        </pc:sldMkLst>
        <pc:spChg chg="mod">
          <ac:chgData name="Grandi, D. Di (Daniele)" userId="6673f43e-5b16-46ee-8605-fa11644727b4" providerId="ADAL" clId="{51C9228F-4B39-D34C-B417-111167038DF1}" dt="2021-04-13T16:26:30.467" v="7393" actId="20577"/>
          <ac:spMkLst>
            <pc:docMk/>
            <pc:sldMk cId="2534365544" sldId="301"/>
            <ac:spMk id="2" creationId="{00000000-0000-0000-0000-000000000000}"/>
          </ac:spMkLst>
        </pc:spChg>
        <pc:spChg chg="mod">
          <ac:chgData name="Grandi, D. Di (Daniele)" userId="6673f43e-5b16-46ee-8605-fa11644727b4" providerId="ADAL" clId="{51C9228F-4B39-D34C-B417-111167038DF1}" dt="2021-04-13T16:42:13.234" v="8548" actId="208"/>
          <ac:spMkLst>
            <pc:docMk/>
            <pc:sldMk cId="2534365544" sldId="301"/>
            <ac:spMk id="7" creationId="{07C06604-9826-43DA-BDAB-3C6D1D9A4F66}"/>
          </ac:spMkLst>
        </pc:spChg>
        <pc:spChg chg="del topLvl">
          <ac:chgData name="Grandi, D. Di (Daniele)" userId="6673f43e-5b16-46ee-8605-fa11644727b4" providerId="ADAL" clId="{51C9228F-4B39-D34C-B417-111167038DF1}" dt="2021-04-13T16:46:11.978" v="8578" actId="478"/>
          <ac:spMkLst>
            <pc:docMk/>
            <pc:sldMk cId="2534365544" sldId="301"/>
            <ac:spMk id="11" creationId="{AAC31557-E3D5-4A78-8020-28B69A25D86F}"/>
          </ac:spMkLst>
        </pc:spChg>
        <pc:spChg chg="del mod topLvl">
          <ac:chgData name="Grandi, D. Di (Daniele)" userId="6673f43e-5b16-46ee-8605-fa11644727b4" providerId="ADAL" clId="{51C9228F-4B39-D34C-B417-111167038DF1}" dt="2021-04-13T16:46:15.240" v="8580" actId="478"/>
          <ac:spMkLst>
            <pc:docMk/>
            <pc:sldMk cId="2534365544" sldId="301"/>
            <ac:spMk id="12" creationId="{E134B302-8B07-46A3-9514-525392F622C7}"/>
          </ac:spMkLst>
        </pc:spChg>
        <pc:spChg chg="mod">
          <ac:chgData name="Grandi, D. Di (Daniele)" userId="6673f43e-5b16-46ee-8605-fa11644727b4" providerId="ADAL" clId="{51C9228F-4B39-D34C-B417-111167038DF1}" dt="2021-04-13T16:42:54.341" v="8560" actId="2085"/>
          <ac:spMkLst>
            <pc:docMk/>
            <pc:sldMk cId="2534365544" sldId="301"/>
            <ac:spMk id="15" creationId="{44933342-1AE3-4002-BAAD-A871756A58E9}"/>
          </ac:spMkLst>
        </pc:spChg>
        <pc:spChg chg="mod">
          <ac:chgData name="Grandi, D. Di (Daniele)" userId="6673f43e-5b16-46ee-8605-fa11644727b4" providerId="ADAL" clId="{51C9228F-4B39-D34C-B417-111167038DF1}" dt="2021-04-13T16:33:37.326" v="7786" actId="1076"/>
          <ac:spMkLst>
            <pc:docMk/>
            <pc:sldMk cId="2534365544" sldId="301"/>
            <ac:spMk id="18" creationId="{4A43D61E-61BA-463A-A292-D539EA245A5C}"/>
          </ac:spMkLst>
        </pc:spChg>
        <pc:spChg chg="mod">
          <ac:chgData name="Grandi, D. Di (Daniele)" userId="6673f43e-5b16-46ee-8605-fa11644727b4" providerId="ADAL" clId="{51C9228F-4B39-D34C-B417-111167038DF1}" dt="2021-04-13T16:33:45.597" v="7789" actId="1037"/>
          <ac:spMkLst>
            <pc:docMk/>
            <pc:sldMk cId="2534365544" sldId="301"/>
            <ac:spMk id="19" creationId="{45D02C78-B123-4621-9CB5-B3DEA00D7754}"/>
          </ac:spMkLst>
        </pc:spChg>
        <pc:spChg chg="mod">
          <ac:chgData name="Grandi, D. Di (Daniele)" userId="6673f43e-5b16-46ee-8605-fa11644727b4" providerId="ADAL" clId="{51C9228F-4B39-D34C-B417-111167038DF1}" dt="2021-04-13T16:38:13.689" v="8274" actId="1076"/>
          <ac:spMkLst>
            <pc:docMk/>
            <pc:sldMk cId="2534365544" sldId="301"/>
            <ac:spMk id="21" creationId="{B5158FB6-25BC-496A-9C11-D2F095F5E6BC}"/>
          </ac:spMkLst>
        </pc:spChg>
        <pc:spChg chg="mod">
          <ac:chgData name="Grandi, D. Di (Daniele)" userId="6673f43e-5b16-46ee-8605-fa11644727b4" providerId="ADAL" clId="{51C9228F-4B39-D34C-B417-111167038DF1}" dt="2021-04-13T16:38:23.511" v="8275" actId="1076"/>
          <ac:spMkLst>
            <pc:docMk/>
            <pc:sldMk cId="2534365544" sldId="301"/>
            <ac:spMk id="22" creationId="{10397B98-F3A5-4764-BC6D-325F72FFCE37}"/>
          </ac:spMkLst>
        </pc:spChg>
        <pc:spChg chg="mod">
          <ac:chgData name="Grandi, D. Di (Daniele)" userId="6673f43e-5b16-46ee-8605-fa11644727b4" providerId="ADAL" clId="{51C9228F-4B39-D34C-B417-111167038DF1}" dt="2021-04-13T16:36:13.602" v="8045" actId="1076"/>
          <ac:spMkLst>
            <pc:docMk/>
            <pc:sldMk cId="2534365544" sldId="301"/>
            <ac:spMk id="24" creationId="{4DCE5233-0D12-4A30-B22B-D6C4B35AD2C8}"/>
          </ac:spMkLst>
        </pc:spChg>
        <pc:spChg chg="mod">
          <ac:chgData name="Grandi, D. Di (Daniele)" userId="6673f43e-5b16-46ee-8605-fa11644727b4" providerId="ADAL" clId="{51C9228F-4B39-D34C-B417-111167038DF1}" dt="2021-04-13T16:36:19.590" v="8047" actId="1038"/>
          <ac:spMkLst>
            <pc:docMk/>
            <pc:sldMk cId="2534365544" sldId="301"/>
            <ac:spMk id="25" creationId="{F3AF67D6-8A8B-45A7-8281-79F99B6A8FE7}"/>
          </ac:spMkLst>
        </pc:spChg>
        <pc:spChg chg="mod">
          <ac:chgData name="Grandi, D. Di (Daniele)" userId="6673f43e-5b16-46ee-8605-fa11644727b4" providerId="ADAL" clId="{51C9228F-4B39-D34C-B417-111167038DF1}" dt="2021-04-13T16:41:19.477" v="8547" actId="20577"/>
          <ac:spMkLst>
            <pc:docMk/>
            <pc:sldMk cId="2534365544" sldId="301"/>
            <ac:spMk id="27" creationId="{F984D6AD-D573-467D-983D-14087380E79B}"/>
          </ac:spMkLst>
        </pc:spChg>
        <pc:spChg chg="mod">
          <ac:chgData name="Grandi, D. Di (Daniele)" userId="6673f43e-5b16-46ee-8605-fa11644727b4" providerId="ADAL" clId="{51C9228F-4B39-D34C-B417-111167038DF1}" dt="2021-04-13T16:40:27.672" v="8526" actId="1037"/>
          <ac:spMkLst>
            <pc:docMk/>
            <pc:sldMk cId="2534365544" sldId="301"/>
            <ac:spMk id="28" creationId="{D4CB6202-BDB1-469A-9AB6-92FF7F7E85B7}"/>
          </ac:spMkLst>
        </pc:spChg>
        <pc:spChg chg="del mod">
          <ac:chgData name="Grandi, D. Di (Daniele)" userId="6673f43e-5b16-46ee-8605-fa11644727b4" providerId="ADAL" clId="{51C9228F-4B39-D34C-B417-111167038DF1}" dt="2021-04-13T16:43:52.888" v="8566" actId="478"/>
          <ac:spMkLst>
            <pc:docMk/>
            <pc:sldMk cId="2534365544" sldId="301"/>
            <ac:spMk id="29" creationId="{1888BBB4-CF8E-4A5E-8A44-BD1A28211AAA}"/>
          </ac:spMkLst>
        </pc:spChg>
        <pc:spChg chg="del">
          <ac:chgData name="Grandi, D. Di (Daniele)" userId="6673f43e-5b16-46ee-8605-fa11644727b4" providerId="ADAL" clId="{51C9228F-4B39-D34C-B417-111167038DF1}" dt="2021-04-13T16:45:45.330" v="8574" actId="478"/>
          <ac:spMkLst>
            <pc:docMk/>
            <pc:sldMk cId="2534365544" sldId="301"/>
            <ac:spMk id="30" creationId="{66C7D24F-DD13-4329-9F77-54BE6CB7D95C}"/>
          </ac:spMkLst>
        </pc:spChg>
        <pc:spChg chg="del">
          <ac:chgData name="Grandi, D. Di (Daniele)" userId="6673f43e-5b16-46ee-8605-fa11644727b4" providerId="ADAL" clId="{51C9228F-4B39-D34C-B417-111167038DF1}" dt="2021-04-13T16:43:29.346" v="8561" actId="478"/>
          <ac:spMkLst>
            <pc:docMk/>
            <pc:sldMk cId="2534365544" sldId="301"/>
            <ac:spMk id="31" creationId="{2BECDA0A-BCC0-4861-930C-BE058D7FD1FB}"/>
          </ac:spMkLst>
        </pc:spChg>
        <pc:spChg chg="del">
          <ac:chgData name="Grandi, D. Di (Daniele)" userId="6673f43e-5b16-46ee-8605-fa11644727b4" providerId="ADAL" clId="{51C9228F-4B39-D34C-B417-111167038DF1}" dt="2021-04-13T16:45:07.516" v="8570" actId="478"/>
          <ac:spMkLst>
            <pc:docMk/>
            <pc:sldMk cId="2534365544" sldId="301"/>
            <ac:spMk id="32" creationId="{BF3F23E8-4CF0-494D-B484-D158D1464974}"/>
          </ac:spMkLst>
        </pc:spChg>
        <pc:spChg chg="add mod">
          <ac:chgData name="Grandi, D. Di (Daniele)" userId="6673f43e-5b16-46ee-8605-fa11644727b4" providerId="ADAL" clId="{51C9228F-4B39-D34C-B417-111167038DF1}" dt="2021-04-13T16:43:47.136" v="8565" actId="207"/>
          <ac:spMkLst>
            <pc:docMk/>
            <pc:sldMk cId="2534365544" sldId="301"/>
            <ac:spMk id="33" creationId="{930D59E6-4514-E74F-8655-8D6E82F20788}"/>
          </ac:spMkLst>
        </pc:spChg>
        <pc:spChg chg="add mod">
          <ac:chgData name="Grandi, D. Di (Daniele)" userId="6673f43e-5b16-46ee-8605-fa11644727b4" providerId="ADAL" clId="{51C9228F-4B39-D34C-B417-111167038DF1}" dt="2021-04-13T16:44:14.062" v="8569" actId="207"/>
          <ac:spMkLst>
            <pc:docMk/>
            <pc:sldMk cId="2534365544" sldId="301"/>
            <ac:spMk id="34" creationId="{2FEEEE1A-8B4A-454B-A5AB-96F81FD13E68}"/>
          </ac:spMkLst>
        </pc:spChg>
        <pc:spChg chg="add mod">
          <ac:chgData name="Grandi, D. Di (Daniele)" userId="6673f43e-5b16-46ee-8605-fa11644727b4" providerId="ADAL" clId="{51C9228F-4B39-D34C-B417-111167038DF1}" dt="2021-04-13T16:45:24.062" v="8573" actId="207"/>
          <ac:spMkLst>
            <pc:docMk/>
            <pc:sldMk cId="2534365544" sldId="301"/>
            <ac:spMk id="35" creationId="{F3159DE7-7A58-5640-83F0-212025E26F61}"/>
          </ac:spMkLst>
        </pc:spChg>
        <pc:spChg chg="add mod">
          <ac:chgData name="Grandi, D. Di (Daniele)" userId="6673f43e-5b16-46ee-8605-fa11644727b4" providerId="ADAL" clId="{51C9228F-4B39-D34C-B417-111167038DF1}" dt="2021-04-13T16:45:57.596" v="8577" actId="207"/>
          <ac:spMkLst>
            <pc:docMk/>
            <pc:sldMk cId="2534365544" sldId="301"/>
            <ac:spMk id="36" creationId="{5DE03894-4877-FA42-80DC-CEF942FD0C1A}"/>
          </ac:spMkLst>
        </pc:spChg>
        <pc:grpChg chg="del">
          <ac:chgData name="Grandi, D. Di (Daniele)" userId="6673f43e-5b16-46ee-8605-fa11644727b4" providerId="ADAL" clId="{51C9228F-4B39-D34C-B417-111167038DF1}" dt="2021-04-13T16:46:11.978" v="8578" actId="478"/>
          <ac:grpSpMkLst>
            <pc:docMk/>
            <pc:sldMk cId="2534365544" sldId="301"/>
            <ac:grpSpMk id="10" creationId="{AA3AEF30-BDC8-45C5-99EA-FE049C0BB458}"/>
          </ac:grpSpMkLst>
        </pc:grpChg>
        <pc:picChg chg="add mod">
          <ac:chgData name="Grandi, D. Di (Daniele)" userId="6673f43e-5b16-46ee-8605-fa11644727b4" providerId="ADAL" clId="{51C9228F-4B39-D34C-B417-111167038DF1}" dt="2021-04-13T16:46:44.145" v="8585" actId="1076"/>
          <ac:picMkLst>
            <pc:docMk/>
            <pc:sldMk cId="2534365544" sldId="301"/>
            <ac:picMk id="4" creationId="{B44A99F0-C79B-7C49-99FF-532CCCEB570F}"/>
          </ac:picMkLst>
        </pc:picChg>
      </pc:sldChg>
      <pc:sldChg chg="addSp delSp modSp add">
        <pc:chgData name="Grandi, D. Di (Daniele)" userId="6673f43e-5b16-46ee-8605-fa11644727b4" providerId="ADAL" clId="{51C9228F-4B39-D34C-B417-111167038DF1}" dt="2021-04-15T13:20:28.455" v="10687" actId="2711"/>
        <pc:sldMkLst>
          <pc:docMk/>
          <pc:sldMk cId="3820557141" sldId="303"/>
        </pc:sldMkLst>
        <pc:spChg chg="mod">
          <ac:chgData name="Grandi, D. Di (Daniele)" userId="6673f43e-5b16-46ee-8605-fa11644727b4" providerId="ADAL" clId="{51C9228F-4B39-D34C-B417-111167038DF1}" dt="2021-04-15T13:20:28.455" v="10687" actId="2711"/>
          <ac:spMkLst>
            <pc:docMk/>
            <pc:sldMk cId="3820557141" sldId="303"/>
            <ac:spMk id="2" creationId="{00000000-0000-0000-0000-000000000000}"/>
          </ac:spMkLst>
        </pc:spChg>
        <pc:spChg chg="mod">
          <ac:chgData name="Grandi, D. Di (Daniele)" userId="6673f43e-5b16-46ee-8605-fa11644727b4" providerId="ADAL" clId="{51C9228F-4B39-D34C-B417-111167038DF1}" dt="2021-04-12T15:53:00.094" v="1960" actId="20577"/>
          <ac:spMkLst>
            <pc:docMk/>
            <pc:sldMk cId="3820557141" sldId="303"/>
            <ac:spMk id="12" creationId="{4218666E-ED08-48A4-A635-52338C7A93DA}"/>
          </ac:spMkLst>
        </pc:spChg>
        <pc:spChg chg="mod">
          <ac:chgData name="Grandi, D. Di (Daniele)" userId="6673f43e-5b16-46ee-8605-fa11644727b4" providerId="ADAL" clId="{51C9228F-4B39-D34C-B417-111167038DF1}" dt="2021-04-12T15:53:08.864" v="1969" actId="20577"/>
          <ac:spMkLst>
            <pc:docMk/>
            <pc:sldMk cId="3820557141" sldId="303"/>
            <ac:spMk id="16" creationId="{50BB4D9B-D40C-41A5-B256-0F88E6D68EDA}"/>
          </ac:spMkLst>
        </pc:spChg>
        <pc:spChg chg="mod">
          <ac:chgData name="Grandi, D. Di (Daniele)" userId="6673f43e-5b16-46ee-8605-fa11644727b4" providerId="ADAL" clId="{51C9228F-4B39-D34C-B417-111167038DF1}" dt="2021-04-12T15:53:15.028" v="1978" actId="20577"/>
          <ac:spMkLst>
            <pc:docMk/>
            <pc:sldMk cId="3820557141" sldId="303"/>
            <ac:spMk id="20" creationId="{021A4561-20BE-47D3-A619-4628AAA1F778}"/>
          </ac:spMkLst>
        </pc:spChg>
        <pc:spChg chg="del">
          <ac:chgData name="Grandi, D. Di (Daniele)" userId="6673f43e-5b16-46ee-8605-fa11644727b4" providerId="ADAL" clId="{51C9228F-4B39-D34C-B417-111167038DF1}" dt="2021-04-12T15:25:19.290" v="764" actId="478"/>
          <ac:spMkLst>
            <pc:docMk/>
            <pc:sldMk cId="3820557141" sldId="303"/>
            <ac:spMk id="21" creationId="{4C9131E3-EA1D-45D1-A6F0-4E49B70DF9ED}"/>
          </ac:spMkLst>
        </pc:spChg>
        <pc:spChg chg="del mod">
          <ac:chgData name="Grandi, D. Di (Daniele)" userId="6673f43e-5b16-46ee-8605-fa11644727b4" providerId="ADAL" clId="{51C9228F-4B39-D34C-B417-111167038DF1}" dt="2021-04-12T15:55:40.185" v="1993" actId="478"/>
          <ac:spMkLst>
            <pc:docMk/>
            <pc:sldMk cId="3820557141" sldId="303"/>
            <ac:spMk id="22" creationId="{DA9EA2AB-884A-4A57-AC93-844F532E4EA3}"/>
          </ac:spMkLst>
        </pc:spChg>
        <pc:spChg chg="del mod">
          <ac:chgData name="Grandi, D. Di (Daniele)" userId="6673f43e-5b16-46ee-8605-fa11644727b4" providerId="ADAL" clId="{51C9228F-4B39-D34C-B417-111167038DF1}" dt="2021-04-12T15:56:29.592" v="1996" actId="478"/>
          <ac:spMkLst>
            <pc:docMk/>
            <pc:sldMk cId="3820557141" sldId="303"/>
            <ac:spMk id="23" creationId="{397A3E44-22CF-41AB-BEA3-DCD677F30C3C}"/>
          </ac:spMkLst>
        </pc:spChg>
        <pc:spChg chg="del mod">
          <ac:chgData name="Grandi, D. Di (Daniele)" userId="6673f43e-5b16-46ee-8605-fa11644727b4" providerId="ADAL" clId="{51C9228F-4B39-D34C-B417-111167038DF1}" dt="2021-04-12T15:55:17.049" v="1990" actId="478"/>
          <ac:spMkLst>
            <pc:docMk/>
            <pc:sldMk cId="3820557141" sldId="303"/>
            <ac:spMk id="24" creationId="{48844901-20FC-4744-BED1-D534AE06B3A8}"/>
          </ac:spMkLst>
        </pc:spChg>
        <pc:spChg chg="add del mod">
          <ac:chgData name="Grandi, D. Di (Daniele)" userId="6673f43e-5b16-46ee-8605-fa11644727b4" providerId="ADAL" clId="{51C9228F-4B39-D34C-B417-111167038DF1}" dt="2021-04-12T15:30:58.011" v="928"/>
          <ac:spMkLst>
            <pc:docMk/>
            <pc:sldMk cId="3820557141" sldId="303"/>
            <ac:spMk id="25" creationId="{D03231B3-B6FA-5E4B-AAAB-28C2690BA7E9}"/>
          </ac:spMkLst>
        </pc:spChg>
        <pc:spChg chg="add del">
          <ac:chgData name="Grandi, D. Di (Daniele)" userId="6673f43e-5b16-46ee-8605-fa11644727b4" providerId="ADAL" clId="{51C9228F-4B39-D34C-B417-111167038DF1}" dt="2021-04-12T15:31:18.129" v="930"/>
          <ac:spMkLst>
            <pc:docMk/>
            <pc:sldMk cId="3820557141" sldId="303"/>
            <ac:spMk id="26" creationId="{B5D5934B-15F7-2F45-9A36-9F05960E3A46}"/>
          </ac:spMkLst>
        </pc:spChg>
        <pc:spChg chg="mod">
          <ac:chgData name="Grandi, D. Di (Daniele)" userId="6673f43e-5b16-46ee-8605-fa11644727b4" providerId="ADAL" clId="{51C9228F-4B39-D34C-B417-111167038DF1}" dt="2021-04-14T16:43:55.281" v="10081" actId="113"/>
          <ac:spMkLst>
            <pc:docMk/>
            <pc:sldMk cId="3820557141" sldId="303"/>
            <ac:spMk id="28" creationId="{B0F4DAE7-B596-D64E-AF23-230AA60D8839}"/>
          </ac:spMkLst>
        </pc:spChg>
        <pc:spChg chg="mod">
          <ac:chgData name="Grandi, D. Di (Daniele)" userId="6673f43e-5b16-46ee-8605-fa11644727b4" providerId="ADAL" clId="{51C9228F-4B39-D34C-B417-111167038DF1}" dt="2021-04-14T16:44:12.473" v="10082" actId="1076"/>
          <ac:spMkLst>
            <pc:docMk/>
            <pc:sldMk cId="3820557141" sldId="303"/>
            <ac:spMk id="29" creationId="{050B5AD2-F761-8140-8CEC-E14842290965}"/>
          </ac:spMkLst>
        </pc:spChg>
        <pc:spChg chg="mod">
          <ac:chgData name="Grandi, D. Di (Daniele)" userId="6673f43e-5b16-46ee-8605-fa11644727b4" providerId="ADAL" clId="{51C9228F-4B39-D34C-B417-111167038DF1}" dt="2021-04-14T16:44:46.891" v="10091" actId="113"/>
          <ac:spMkLst>
            <pc:docMk/>
            <pc:sldMk cId="3820557141" sldId="303"/>
            <ac:spMk id="31" creationId="{25392732-6158-1543-A482-B93B84A417F8}"/>
          </ac:spMkLst>
        </pc:spChg>
        <pc:spChg chg="mod">
          <ac:chgData name="Grandi, D. Di (Daniele)" userId="6673f43e-5b16-46ee-8605-fa11644727b4" providerId="ADAL" clId="{51C9228F-4B39-D34C-B417-111167038DF1}" dt="2021-04-14T16:44:17.199" v="10083" actId="1076"/>
          <ac:spMkLst>
            <pc:docMk/>
            <pc:sldMk cId="3820557141" sldId="303"/>
            <ac:spMk id="32" creationId="{4D3DCB47-54E6-364E-AE70-271F588CECF7}"/>
          </ac:spMkLst>
        </pc:spChg>
        <pc:spChg chg="mod">
          <ac:chgData name="Grandi, D. Di (Daniele)" userId="6673f43e-5b16-46ee-8605-fa11644727b4" providerId="ADAL" clId="{51C9228F-4B39-D34C-B417-111167038DF1}" dt="2021-04-12T15:54:47.936" v="1986" actId="208"/>
          <ac:spMkLst>
            <pc:docMk/>
            <pc:sldMk cId="3820557141" sldId="303"/>
            <ac:spMk id="34" creationId="{8F530D3D-4232-8A46-ACCC-BB88A38907D5}"/>
          </ac:spMkLst>
        </pc:spChg>
        <pc:spChg chg="mod">
          <ac:chgData name="Grandi, D. Di (Daniele)" userId="6673f43e-5b16-46ee-8605-fa11644727b4" providerId="ADAL" clId="{51C9228F-4B39-D34C-B417-111167038DF1}" dt="2021-04-12T15:54:47.936" v="1986" actId="208"/>
          <ac:spMkLst>
            <pc:docMk/>
            <pc:sldMk cId="3820557141" sldId="303"/>
            <ac:spMk id="35" creationId="{8D34751E-EF83-A845-AC51-143AD9AAD95E}"/>
          </ac:spMkLst>
        </pc:spChg>
        <pc:spChg chg="add mod">
          <ac:chgData name="Grandi, D. Di (Daniele)" userId="6673f43e-5b16-46ee-8605-fa11644727b4" providerId="ADAL" clId="{51C9228F-4B39-D34C-B417-111167038DF1}" dt="2021-04-14T16:44:34.663" v="10090" actId="1038"/>
          <ac:spMkLst>
            <pc:docMk/>
            <pc:sldMk cId="3820557141" sldId="303"/>
            <ac:spMk id="36" creationId="{E0CE2861-FD3A-D441-B39F-BB751B2A5493}"/>
          </ac:spMkLst>
        </pc:spChg>
        <pc:spChg chg="add mod">
          <ac:chgData name="Grandi, D. Di (Daniele)" userId="6673f43e-5b16-46ee-8605-fa11644727b4" providerId="ADAL" clId="{51C9228F-4B39-D34C-B417-111167038DF1}" dt="2021-04-14T16:44:34.663" v="10090" actId="1038"/>
          <ac:spMkLst>
            <pc:docMk/>
            <pc:sldMk cId="3820557141" sldId="303"/>
            <ac:spMk id="37" creationId="{FEB91420-5654-2249-B12B-73207B7ECC6C}"/>
          </ac:spMkLst>
        </pc:spChg>
        <pc:spChg chg="add mod">
          <ac:chgData name="Grandi, D. Di (Daniele)" userId="6673f43e-5b16-46ee-8605-fa11644727b4" providerId="ADAL" clId="{51C9228F-4B39-D34C-B417-111167038DF1}" dt="2021-04-14T16:44:34.663" v="10090" actId="1038"/>
          <ac:spMkLst>
            <pc:docMk/>
            <pc:sldMk cId="3820557141" sldId="303"/>
            <ac:spMk id="38" creationId="{FF38BC31-03BD-134D-98C4-AEDFC617159F}"/>
          </ac:spMkLst>
        </pc:spChg>
        <pc:grpChg chg="del">
          <ac:chgData name="Grandi, D. Di (Daniele)" userId="6673f43e-5b16-46ee-8605-fa11644727b4" providerId="ADAL" clId="{51C9228F-4B39-D34C-B417-111167038DF1}" dt="2021-04-12T15:25:29.489" v="770" actId="478"/>
          <ac:grpSpMkLst>
            <pc:docMk/>
            <pc:sldMk cId="3820557141" sldId="303"/>
            <ac:grpSpMk id="6" creationId="{39190DB1-E446-483E-93CD-616F506EAB58}"/>
          </ac:grpSpMkLst>
        </pc:grpChg>
        <pc:grpChg chg="mod">
          <ac:chgData name="Grandi, D. Di (Daniele)" userId="6673f43e-5b16-46ee-8605-fa11644727b4" providerId="ADAL" clId="{51C9228F-4B39-D34C-B417-111167038DF1}" dt="2021-04-14T16:44:34.663" v="10090" actId="1038"/>
          <ac:grpSpMkLst>
            <pc:docMk/>
            <pc:sldMk cId="3820557141" sldId="303"/>
            <ac:grpSpMk id="10" creationId="{930BC0BE-A9BF-428A-9680-9B2F2F4422F9}"/>
          </ac:grpSpMkLst>
        </pc:grpChg>
        <pc:grpChg chg="add del mod">
          <ac:chgData name="Grandi, D. Di (Daniele)" userId="6673f43e-5b16-46ee-8605-fa11644727b4" providerId="ADAL" clId="{51C9228F-4B39-D34C-B417-111167038DF1}" dt="2021-04-14T16:44:34.663" v="10090" actId="1038"/>
          <ac:grpSpMkLst>
            <pc:docMk/>
            <pc:sldMk cId="3820557141" sldId="303"/>
            <ac:grpSpMk id="14" creationId="{9895B757-C423-4E1B-B9A0-81BBE990EB1B}"/>
          </ac:grpSpMkLst>
        </pc:grpChg>
        <pc:grpChg chg="mod">
          <ac:chgData name="Grandi, D. Di (Daniele)" userId="6673f43e-5b16-46ee-8605-fa11644727b4" providerId="ADAL" clId="{51C9228F-4B39-D34C-B417-111167038DF1}" dt="2021-04-14T16:44:34.663" v="10090" actId="1038"/>
          <ac:grpSpMkLst>
            <pc:docMk/>
            <pc:sldMk cId="3820557141" sldId="303"/>
            <ac:grpSpMk id="18" creationId="{6BF7C81E-2D6F-4116-B117-3AFE932DD53C}"/>
          </ac:grpSpMkLst>
        </pc:grpChg>
        <pc:grpChg chg="add mod">
          <ac:chgData name="Grandi, D. Di (Daniele)" userId="6673f43e-5b16-46ee-8605-fa11644727b4" providerId="ADAL" clId="{51C9228F-4B39-D34C-B417-111167038DF1}" dt="2021-04-14T16:44:34.663" v="10090" actId="1038"/>
          <ac:grpSpMkLst>
            <pc:docMk/>
            <pc:sldMk cId="3820557141" sldId="303"/>
            <ac:grpSpMk id="27" creationId="{EADA24E2-DFFF-D74E-B6A7-B057D07BA2E7}"/>
          </ac:grpSpMkLst>
        </pc:grpChg>
        <pc:grpChg chg="add mod">
          <ac:chgData name="Grandi, D. Di (Daniele)" userId="6673f43e-5b16-46ee-8605-fa11644727b4" providerId="ADAL" clId="{51C9228F-4B39-D34C-B417-111167038DF1}" dt="2021-04-14T16:44:34.663" v="10090" actId="1038"/>
          <ac:grpSpMkLst>
            <pc:docMk/>
            <pc:sldMk cId="3820557141" sldId="303"/>
            <ac:grpSpMk id="30" creationId="{FB054730-2F89-0B45-8196-7A249F10F414}"/>
          </ac:grpSpMkLst>
        </pc:grpChg>
        <pc:grpChg chg="add del mod">
          <ac:chgData name="Grandi, D. Di (Daniele)" userId="6673f43e-5b16-46ee-8605-fa11644727b4" providerId="ADAL" clId="{51C9228F-4B39-D34C-B417-111167038DF1}" dt="2021-04-12T15:54:49.408" v="1988"/>
          <ac:grpSpMkLst>
            <pc:docMk/>
            <pc:sldMk cId="3820557141" sldId="303"/>
            <ac:grpSpMk id="33" creationId="{017E8FF0-73FC-4849-BB05-F97C1443F41D}"/>
          </ac:grpSpMkLst>
        </pc:grpChg>
        <pc:graphicFrameChg chg="del modGraphic">
          <ac:chgData name="Grandi, D. Di (Daniele)" userId="6673f43e-5b16-46ee-8605-fa11644727b4" providerId="ADAL" clId="{51C9228F-4B39-D34C-B417-111167038DF1}" dt="2021-04-12T15:25:28.211" v="769" actId="478"/>
          <ac:graphicFrameMkLst>
            <pc:docMk/>
            <pc:sldMk cId="3820557141" sldId="303"/>
            <ac:graphicFrameMk id="5" creationId="{0BD4670C-D09C-4309-A2DA-9FA5764D478B}"/>
          </ac:graphicFrameMkLst>
        </pc:graphicFrameChg>
        <pc:graphicFrameChg chg="mod modGraphic">
          <ac:chgData name="Grandi, D. Di (Daniele)" userId="6673f43e-5b16-46ee-8605-fa11644727b4" providerId="ADAL" clId="{51C9228F-4B39-D34C-B417-111167038DF1}" dt="2021-04-14T16:44:34.663" v="10090" actId="1038"/>
          <ac:graphicFrameMkLst>
            <pc:docMk/>
            <pc:sldMk cId="3820557141" sldId="303"/>
            <ac:graphicFrameMk id="9" creationId="{3625CDFE-C241-4D51-A834-B726F6727024}"/>
          </ac:graphicFrameMkLst>
        </pc:graphicFrameChg>
        <pc:graphicFrameChg chg="mod modGraphic">
          <ac:chgData name="Grandi, D. Di (Daniele)" userId="6673f43e-5b16-46ee-8605-fa11644727b4" providerId="ADAL" clId="{51C9228F-4B39-D34C-B417-111167038DF1}" dt="2021-04-14T16:44:34.663" v="10090" actId="1038"/>
          <ac:graphicFrameMkLst>
            <pc:docMk/>
            <pc:sldMk cId="3820557141" sldId="303"/>
            <ac:graphicFrameMk id="13" creationId="{6F998DA6-4FCF-4554-9C5F-5C5984726036}"/>
          </ac:graphicFrameMkLst>
        </pc:graphicFrameChg>
        <pc:graphicFrameChg chg="mod modGraphic">
          <ac:chgData name="Grandi, D. Di (Daniele)" userId="6673f43e-5b16-46ee-8605-fa11644727b4" providerId="ADAL" clId="{51C9228F-4B39-D34C-B417-111167038DF1}" dt="2021-04-14T16:44:34.663" v="10090" actId="1038"/>
          <ac:graphicFrameMkLst>
            <pc:docMk/>
            <pc:sldMk cId="3820557141" sldId="303"/>
            <ac:graphicFrameMk id="17" creationId="{0A53B586-0676-487D-B667-58441C662038}"/>
          </ac:graphicFrameMkLst>
        </pc:graphicFrameChg>
      </pc:sldChg>
      <pc:sldChg chg="modSp">
        <pc:chgData name="Grandi, D. Di (Daniele)" userId="6673f43e-5b16-46ee-8605-fa11644727b4" providerId="ADAL" clId="{51C9228F-4B39-D34C-B417-111167038DF1}" dt="2021-04-15T17:02:31.565" v="11341"/>
        <pc:sldMkLst>
          <pc:docMk/>
          <pc:sldMk cId="887881134" sldId="330"/>
        </pc:sldMkLst>
        <pc:spChg chg="mod">
          <ac:chgData name="Grandi, D. Di (Daniele)" userId="6673f43e-5b16-46ee-8605-fa11644727b4" providerId="ADAL" clId="{51C9228F-4B39-D34C-B417-111167038DF1}" dt="2021-04-15T10:27:07.128" v="10375" actId="2711"/>
          <ac:spMkLst>
            <pc:docMk/>
            <pc:sldMk cId="887881134" sldId="330"/>
            <ac:spMk id="11" creationId="{6343EE0A-0956-DF44-8C20-8CAB05864120}"/>
          </ac:spMkLst>
        </pc:spChg>
        <pc:spChg chg="mod">
          <ac:chgData name="Grandi, D. Di (Daniele)" userId="6673f43e-5b16-46ee-8605-fa11644727b4" providerId="ADAL" clId="{51C9228F-4B39-D34C-B417-111167038DF1}" dt="2021-04-15T17:01:03.727" v="11330" actId="207"/>
          <ac:spMkLst>
            <pc:docMk/>
            <pc:sldMk cId="887881134" sldId="330"/>
            <ac:spMk id="40" creationId="{F61B7451-E002-4FB0-9C16-C8B37A6BDCE5}"/>
          </ac:spMkLst>
        </pc:spChg>
        <pc:picChg chg="mod">
          <ac:chgData name="Grandi, D. Di (Daniele)" userId="6673f43e-5b16-46ee-8605-fa11644727b4" providerId="ADAL" clId="{51C9228F-4B39-D34C-B417-111167038DF1}" dt="2021-04-15T17:01:33.949" v="11332"/>
          <ac:picMkLst>
            <pc:docMk/>
            <pc:sldMk cId="887881134" sldId="330"/>
            <ac:picMk id="33" creationId="{1BF4BB12-4D86-7C4F-A750-1E7C93712B1E}"/>
          </ac:picMkLst>
        </pc:picChg>
        <pc:picChg chg="mod">
          <ac:chgData name="Grandi, D. Di (Daniele)" userId="6673f43e-5b16-46ee-8605-fa11644727b4" providerId="ADAL" clId="{51C9228F-4B39-D34C-B417-111167038DF1}" dt="2021-04-15T17:01:59.668" v="11337" actId="29295"/>
          <ac:picMkLst>
            <pc:docMk/>
            <pc:sldMk cId="887881134" sldId="330"/>
            <ac:picMk id="43" creationId="{262AB28A-9EA3-8742-AB98-EFB91606E7C8}"/>
          </ac:picMkLst>
        </pc:picChg>
        <pc:picChg chg="mod">
          <ac:chgData name="Grandi, D. Di (Daniele)" userId="6673f43e-5b16-46ee-8605-fa11644727b4" providerId="ADAL" clId="{51C9228F-4B39-D34C-B417-111167038DF1}" dt="2021-04-15T17:02:14.011" v="11338" actId="29295"/>
          <ac:picMkLst>
            <pc:docMk/>
            <pc:sldMk cId="887881134" sldId="330"/>
            <ac:picMk id="47" creationId="{FF83A0FD-0738-5149-91A6-2A776E5BA657}"/>
          </ac:picMkLst>
        </pc:picChg>
        <pc:picChg chg="mod">
          <ac:chgData name="Grandi, D. Di (Daniele)" userId="6673f43e-5b16-46ee-8605-fa11644727b4" providerId="ADAL" clId="{51C9228F-4B39-D34C-B417-111167038DF1}" dt="2021-04-15T17:02:31.565" v="11341"/>
          <ac:picMkLst>
            <pc:docMk/>
            <pc:sldMk cId="887881134" sldId="330"/>
            <ac:picMk id="48" creationId="{FA16A041-20EC-CD43-A111-68C13C0CE6E7}"/>
          </ac:picMkLst>
        </pc:picChg>
      </pc:sldChg>
      <pc:sldChg chg="del">
        <pc:chgData name="Grandi, D. Di (Daniele)" userId="6673f43e-5b16-46ee-8605-fa11644727b4" providerId="ADAL" clId="{51C9228F-4B39-D34C-B417-111167038DF1}" dt="2021-04-14T15:42:14.915" v="9333" actId="2696"/>
        <pc:sldMkLst>
          <pc:docMk/>
          <pc:sldMk cId="3095681884" sldId="332"/>
        </pc:sldMkLst>
      </pc:sldChg>
      <pc:sldChg chg="addSp delSp modSp">
        <pc:chgData name="Grandi, D. Di (Daniele)" userId="6673f43e-5b16-46ee-8605-fa11644727b4" providerId="ADAL" clId="{51C9228F-4B39-D34C-B417-111167038DF1}" dt="2021-04-15T17:01:16.959" v="11331" actId="207"/>
        <pc:sldMkLst>
          <pc:docMk/>
          <pc:sldMk cId="2003544758" sldId="333"/>
        </pc:sldMkLst>
        <pc:spChg chg="add del mod">
          <ac:chgData name="Grandi, D. Di (Daniele)" userId="6673f43e-5b16-46ee-8605-fa11644727b4" providerId="ADAL" clId="{51C9228F-4B39-D34C-B417-111167038DF1}" dt="2021-04-15T13:29:59.325" v="10897"/>
          <ac:spMkLst>
            <pc:docMk/>
            <pc:sldMk cId="2003544758" sldId="333"/>
            <ac:spMk id="3" creationId="{63A8A9E8-6C93-9744-8812-2CBD6974E84B}"/>
          </ac:spMkLst>
        </pc:spChg>
        <pc:spChg chg="mod">
          <ac:chgData name="Grandi, D. Di (Daniele)" userId="6673f43e-5b16-46ee-8605-fa11644727b4" providerId="ADAL" clId="{51C9228F-4B39-D34C-B417-111167038DF1}" dt="2021-04-15T17:01:16.959" v="11331" actId="207"/>
          <ac:spMkLst>
            <pc:docMk/>
            <pc:sldMk cId="2003544758" sldId="333"/>
            <ac:spMk id="40" creationId="{F61B7451-E002-4FB0-9C16-C8B37A6BDCE5}"/>
          </ac:spMkLst>
        </pc:spChg>
        <pc:picChg chg="add">
          <ac:chgData name="Grandi, D. Di (Daniele)" userId="6673f43e-5b16-46ee-8605-fa11644727b4" providerId="ADAL" clId="{51C9228F-4B39-D34C-B417-111167038DF1}" dt="2021-04-15T13:29:59.325" v="10897"/>
          <ac:picMkLst>
            <pc:docMk/>
            <pc:sldMk cId="2003544758" sldId="333"/>
            <ac:picMk id="18" creationId="{C5A73CD8-9DB0-9949-AF3B-C19C423B96C3}"/>
          </ac:picMkLst>
        </pc:picChg>
        <pc:picChg chg="del">
          <ac:chgData name="Grandi, D. Di (Daniele)" userId="6673f43e-5b16-46ee-8605-fa11644727b4" providerId="ADAL" clId="{51C9228F-4B39-D34C-B417-111167038DF1}" dt="2021-04-15T13:29:58.116" v="10896" actId="478"/>
          <ac:picMkLst>
            <pc:docMk/>
            <pc:sldMk cId="2003544758" sldId="333"/>
            <ac:picMk id="20" creationId="{092B37A5-E85D-5F42-85AF-FDB1D0BCC349}"/>
          </ac:picMkLst>
        </pc:picChg>
      </pc:sldChg>
      <pc:sldChg chg="addSp delSp modSp">
        <pc:chgData name="Grandi, D. Di (Daniele)" userId="6673f43e-5b16-46ee-8605-fa11644727b4" providerId="ADAL" clId="{51C9228F-4B39-D34C-B417-111167038DF1}" dt="2021-04-15T17:00:42.526" v="11327" actId="207"/>
        <pc:sldMkLst>
          <pc:docMk/>
          <pc:sldMk cId="423078647" sldId="334"/>
        </pc:sldMkLst>
        <pc:spChg chg="add del mod">
          <ac:chgData name="Grandi, D. Di (Daniele)" userId="6673f43e-5b16-46ee-8605-fa11644727b4" providerId="ADAL" clId="{51C9228F-4B39-D34C-B417-111167038DF1}" dt="2021-04-15T13:33:18.203" v="10905"/>
          <ac:spMkLst>
            <pc:docMk/>
            <pc:sldMk cId="423078647" sldId="334"/>
            <ac:spMk id="3" creationId="{3AC3C5BF-89C6-5940-9E60-1F57768C9AD1}"/>
          </ac:spMkLst>
        </pc:spChg>
        <pc:spChg chg="add del mod">
          <ac:chgData name="Grandi, D. Di (Daniele)" userId="6673f43e-5b16-46ee-8605-fa11644727b4" providerId="ADAL" clId="{51C9228F-4B39-D34C-B417-111167038DF1}" dt="2021-04-15T13:33:31.855" v="10906"/>
          <ac:spMkLst>
            <pc:docMk/>
            <pc:sldMk cId="423078647" sldId="334"/>
            <ac:spMk id="5" creationId="{980E76B0-27D2-E641-8E21-E0E4E8CDD66F}"/>
          </ac:spMkLst>
        </pc:spChg>
        <pc:spChg chg="add del mod">
          <ac:chgData name="Grandi, D. Di (Daniele)" userId="6673f43e-5b16-46ee-8605-fa11644727b4" providerId="ADAL" clId="{51C9228F-4B39-D34C-B417-111167038DF1}" dt="2021-04-15T13:34:26.131" v="10908"/>
          <ac:spMkLst>
            <pc:docMk/>
            <pc:sldMk cId="423078647" sldId="334"/>
            <ac:spMk id="7" creationId="{BB4ABA9B-032F-B54A-AA1E-16D6CE6D6516}"/>
          </ac:spMkLst>
        </pc:spChg>
        <pc:spChg chg="add del mod">
          <ac:chgData name="Grandi, D. Di (Daniele)" userId="6673f43e-5b16-46ee-8605-fa11644727b4" providerId="ADAL" clId="{51C9228F-4B39-D34C-B417-111167038DF1}" dt="2021-04-15T13:33:44.483" v="10907"/>
          <ac:spMkLst>
            <pc:docMk/>
            <pc:sldMk cId="423078647" sldId="334"/>
            <ac:spMk id="9" creationId="{6953B7E1-7BBB-724E-BA7A-CD48E48EF5E9}"/>
          </ac:spMkLst>
        </pc:spChg>
        <pc:spChg chg="add mod">
          <ac:chgData name="Grandi, D. Di (Daniele)" userId="6673f43e-5b16-46ee-8605-fa11644727b4" providerId="ADAL" clId="{51C9228F-4B39-D34C-B417-111167038DF1}" dt="2021-04-15T17:00:42.526" v="11327" actId="207"/>
          <ac:spMkLst>
            <pc:docMk/>
            <pc:sldMk cId="423078647" sldId="334"/>
            <ac:spMk id="17" creationId="{E136FCBF-3EF4-154E-88C6-4F39CEA04D89}"/>
          </ac:spMkLst>
        </pc:spChg>
        <pc:spChg chg="add del mod">
          <ac:chgData name="Grandi, D. Di (Daniele)" userId="6673f43e-5b16-46ee-8605-fa11644727b4" providerId="ADAL" clId="{51C9228F-4B39-D34C-B417-111167038DF1}" dt="2021-04-15T13:35:54.710" v="10910"/>
          <ac:spMkLst>
            <pc:docMk/>
            <pc:sldMk cId="423078647" sldId="334"/>
            <ac:spMk id="22" creationId="{92489B7D-4A66-4645-ABCC-A28AB2993817}"/>
          </ac:spMkLst>
        </pc:spChg>
        <pc:spChg chg="add del mod">
          <ac:chgData name="Grandi, D. Di (Daniele)" userId="6673f43e-5b16-46ee-8605-fa11644727b4" providerId="ADAL" clId="{51C9228F-4B39-D34C-B417-111167038DF1}" dt="2021-04-15T13:36:13.009" v="10912"/>
          <ac:spMkLst>
            <pc:docMk/>
            <pc:sldMk cId="423078647" sldId="334"/>
            <ac:spMk id="25" creationId="{46730923-F9A0-C449-BB7F-6CE1749783A2}"/>
          </ac:spMkLst>
        </pc:spChg>
        <pc:spChg chg="del mod">
          <ac:chgData name="Grandi, D. Di (Daniele)" userId="6673f43e-5b16-46ee-8605-fa11644727b4" providerId="ADAL" clId="{51C9228F-4B39-D34C-B417-111167038DF1}" dt="2021-04-15T13:26:53.412" v="10830" actId="478"/>
          <ac:spMkLst>
            <pc:docMk/>
            <pc:sldMk cId="423078647" sldId="334"/>
            <ac:spMk id="40" creationId="{F61B7451-E002-4FB0-9C16-C8B37A6BDCE5}"/>
          </ac:spMkLst>
        </pc:spChg>
        <pc:picChg chg="add mod">
          <ac:chgData name="Grandi, D. Di (Daniele)" userId="6673f43e-5b16-46ee-8605-fa11644727b4" providerId="ADAL" clId="{51C9228F-4B39-D34C-B417-111167038DF1}" dt="2021-04-15T13:33:18.203" v="10905"/>
          <ac:picMkLst>
            <pc:docMk/>
            <pc:sldMk cId="423078647" sldId="334"/>
            <ac:picMk id="10" creationId="{5E0F131A-AE02-0A44-B943-4503F2B6732B}"/>
          </ac:picMkLst>
        </pc:picChg>
        <pc:picChg chg="add mod">
          <ac:chgData name="Grandi, D. Di (Daniele)" userId="6673f43e-5b16-46ee-8605-fa11644727b4" providerId="ADAL" clId="{51C9228F-4B39-D34C-B417-111167038DF1}" dt="2021-04-15T13:33:31.855" v="10906"/>
          <ac:picMkLst>
            <pc:docMk/>
            <pc:sldMk cId="423078647" sldId="334"/>
            <ac:picMk id="11" creationId="{CBD58B6C-A5ED-684C-A9B3-B2D010B97188}"/>
          </ac:picMkLst>
        </pc:picChg>
        <pc:picChg chg="add del mod">
          <ac:chgData name="Grandi, D. Di (Daniele)" userId="6673f43e-5b16-46ee-8605-fa11644727b4" providerId="ADAL" clId="{51C9228F-4B39-D34C-B417-111167038DF1}" dt="2021-04-15T13:34:31.859" v="10909" actId="478"/>
          <ac:picMkLst>
            <pc:docMk/>
            <pc:sldMk cId="423078647" sldId="334"/>
            <ac:picMk id="18" creationId="{92F88DBA-A947-EE40-95CA-1527DD513FF3}"/>
          </ac:picMkLst>
        </pc:picChg>
        <pc:picChg chg="del">
          <ac:chgData name="Grandi, D. Di (Daniele)" userId="6673f43e-5b16-46ee-8605-fa11644727b4" providerId="ADAL" clId="{51C9228F-4B39-D34C-B417-111167038DF1}" dt="2021-04-15T13:32:55.902" v="10904" actId="478"/>
          <ac:picMkLst>
            <pc:docMk/>
            <pc:sldMk cId="423078647" sldId="334"/>
            <ac:picMk id="19" creationId="{A0DDCF2E-E060-FE47-B26B-C7ACFD52746E}"/>
          </ac:picMkLst>
        </pc:picChg>
        <pc:picChg chg="add mod">
          <ac:chgData name="Grandi, D. Di (Daniele)" userId="6673f43e-5b16-46ee-8605-fa11644727b4" providerId="ADAL" clId="{51C9228F-4B39-D34C-B417-111167038DF1}" dt="2021-04-15T13:34:26.131" v="10908"/>
          <ac:picMkLst>
            <pc:docMk/>
            <pc:sldMk cId="423078647" sldId="334"/>
            <ac:picMk id="20" creationId="{40E6CAAC-FD58-D743-BBFA-E26EB0F130E2}"/>
          </ac:picMkLst>
        </pc:picChg>
        <pc:picChg chg="add del mod">
          <ac:chgData name="Grandi, D. Di (Daniele)" userId="6673f43e-5b16-46ee-8605-fa11644727b4" providerId="ADAL" clId="{51C9228F-4B39-D34C-B417-111167038DF1}" dt="2021-04-15T13:36:01.279" v="10911" actId="478"/>
          <ac:picMkLst>
            <pc:docMk/>
            <pc:sldMk cId="423078647" sldId="334"/>
            <ac:picMk id="23" creationId="{26543C52-47B1-4649-9E27-663C93FF93EE}"/>
          </ac:picMkLst>
        </pc:picChg>
        <pc:picChg chg="del">
          <ac:chgData name="Grandi, D. Di (Daniele)" userId="6673f43e-5b16-46ee-8605-fa11644727b4" providerId="ADAL" clId="{51C9228F-4B39-D34C-B417-111167038DF1}" dt="2021-04-15T13:32:54.089" v="10901" actId="478"/>
          <ac:picMkLst>
            <pc:docMk/>
            <pc:sldMk cId="423078647" sldId="334"/>
            <ac:picMk id="26" creationId="{6A30ED3A-D3C7-FB49-A5FD-D75045A34037}"/>
          </ac:picMkLst>
        </pc:picChg>
        <pc:picChg chg="add mod">
          <ac:chgData name="Grandi, D. Di (Daniele)" userId="6673f43e-5b16-46ee-8605-fa11644727b4" providerId="ADAL" clId="{51C9228F-4B39-D34C-B417-111167038DF1}" dt="2021-04-15T13:36:13.009" v="10912"/>
          <ac:picMkLst>
            <pc:docMk/>
            <pc:sldMk cId="423078647" sldId="334"/>
            <ac:picMk id="27" creationId="{157A56FB-64C5-6544-BD82-B0A79F20F808}"/>
          </ac:picMkLst>
        </pc:picChg>
        <pc:picChg chg="del">
          <ac:chgData name="Grandi, D. Di (Daniele)" userId="6673f43e-5b16-46ee-8605-fa11644727b4" providerId="ADAL" clId="{51C9228F-4B39-D34C-B417-111167038DF1}" dt="2021-04-15T13:32:55.327" v="10903" actId="478"/>
          <ac:picMkLst>
            <pc:docMk/>
            <pc:sldMk cId="423078647" sldId="334"/>
            <ac:picMk id="28" creationId="{DB7E39A2-1A53-DA4F-84C9-57634AD28083}"/>
          </ac:picMkLst>
        </pc:picChg>
        <pc:picChg chg="del">
          <ac:chgData name="Grandi, D. Di (Daniele)" userId="6673f43e-5b16-46ee-8605-fa11644727b4" providerId="ADAL" clId="{51C9228F-4B39-D34C-B417-111167038DF1}" dt="2021-04-15T13:32:54.681" v="10902" actId="478"/>
          <ac:picMkLst>
            <pc:docMk/>
            <pc:sldMk cId="423078647" sldId="334"/>
            <ac:picMk id="39" creationId="{70568150-8489-6645-85DA-511714EDDA11}"/>
          </ac:picMkLst>
        </pc:picChg>
      </pc:sldChg>
      <pc:sldChg chg="addSp delSp modSp">
        <pc:chgData name="Grandi, D. Di (Daniele)" userId="6673f43e-5b16-46ee-8605-fa11644727b4" providerId="ADAL" clId="{51C9228F-4B39-D34C-B417-111167038DF1}" dt="2021-04-15T17:08:46.120" v="11377"/>
        <pc:sldMkLst>
          <pc:docMk/>
          <pc:sldMk cId="1449353103" sldId="335"/>
        </pc:sldMkLst>
        <pc:spChg chg="add del mod">
          <ac:chgData name="Grandi, D. Di (Daniele)" userId="6673f43e-5b16-46ee-8605-fa11644727b4" providerId="ADAL" clId="{51C9228F-4B39-D34C-B417-111167038DF1}" dt="2021-04-15T13:31:24.788" v="10898"/>
          <ac:spMkLst>
            <pc:docMk/>
            <pc:sldMk cId="1449353103" sldId="335"/>
            <ac:spMk id="4" creationId="{8B6383EC-DF9C-EB47-AF6F-76976E87C3A3}"/>
          </ac:spMkLst>
        </pc:spChg>
        <pc:spChg chg="add del mod">
          <ac:chgData name="Grandi, D. Di (Daniele)" userId="6673f43e-5b16-46ee-8605-fa11644727b4" providerId="ADAL" clId="{51C9228F-4B39-D34C-B417-111167038DF1}" dt="2021-04-15T13:32:15.570" v="10900"/>
          <ac:spMkLst>
            <pc:docMk/>
            <pc:sldMk cId="1449353103" sldId="335"/>
            <ac:spMk id="8" creationId="{C677D299-6524-8041-B5DA-BB3D065823A6}"/>
          </ac:spMkLst>
        </pc:spChg>
        <pc:spChg chg="add del mod">
          <ac:chgData name="Grandi, D. Di (Daniele)" userId="6673f43e-5b16-46ee-8605-fa11644727b4" providerId="ADAL" clId="{51C9228F-4B39-D34C-B417-111167038DF1}" dt="2021-04-15T13:27:01.823" v="10836" actId="478"/>
          <ac:spMkLst>
            <pc:docMk/>
            <pc:sldMk cId="1449353103" sldId="335"/>
            <ac:spMk id="17" creationId="{8621392E-CEAD-FE40-B6FD-F8942D2E5CFE}"/>
          </ac:spMkLst>
        </pc:spChg>
        <pc:spChg chg="add mod">
          <ac:chgData name="Grandi, D. Di (Daniele)" userId="6673f43e-5b16-46ee-8605-fa11644727b4" providerId="ADAL" clId="{51C9228F-4B39-D34C-B417-111167038DF1}" dt="2021-04-15T17:00:36.390" v="11326" actId="207"/>
          <ac:spMkLst>
            <pc:docMk/>
            <pc:sldMk cId="1449353103" sldId="335"/>
            <ac:spMk id="18" creationId="{45B47CFB-2BA8-E74D-9D1A-19C424E931BC}"/>
          </ac:spMkLst>
        </pc:spChg>
        <pc:spChg chg="del mod">
          <ac:chgData name="Grandi, D. Di (Daniele)" userId="6673f43e-5b16-46ee-8605-fa11644727b4" providerId="ADAL" clId="{51C9228F-4B39-D34C-B417-111167038DF1}" dt="2021-04-15T13:25:15.224" v="10804" actId="478"/>
          <ac:spMkLst>
            <pc:docMk/>
            <pc:sldMk cId="1449353103" sldId="335"/>
            <ac:spMk id="40" creationId="{F61B7451-E002-4FB0-9C16-C8B37A6BDCE5}"/>
          </ac:spMkLst>
        </pc:spChg>
        <pc:picChg chg="mod">
          <ac:chgData name="Grandi, D. Di (Daniele)" userId="6673f43e-5b16-46ee-8605-fa11644727b4" providerId="ADAL" clId="{51C9228F-4B39-D34C-B417-111167038DF1}" dt="2021-04-15T16:58:17.629" v="11306"/>
          <ac:picMkLst>
            <pc:docMk/>
            <pc:sldMk cId="1449353103" sldId="335"/>
            <ac:picMk id="2" creationId="{92F044F8-EEA2-6F45-9063-C15CABCB73F3}"/>
          </ac:picMkLst>
        </pc:picChg>
        <pc:picChg chg="add mod">
          <ac:chgData name="Grandi, D. Di (Daniele)" userId="6673f43e-5b16-46ee-8605-fa11644727b4" providerId="ADAL" clId="{51C9228F-4B39-D34C-B417-111167038DF1}" dt="2021-04-15T17:00:08.568" v="11315" actId="29295"/>
          <ac:picMkLst>
            <pc:docMk/>
            <pc:sldMk cId="1449353103" sldId="335"/>
            <ac:picMk id="5" creationId="{5B94AE5A-AE1F-0644-9E7C-8E298E89F379}"/>
          </ac:picMkLst>
        </pc:picChg>
        <pc:picChg chg="mod">
          <ac:chgData name="Grandi, D. Di (Daniele)" userId="6673f43e-5b16-46ee-8605-fa11644727b4" providerId="ADAL" clId="{51C9228F-4B39-D34C-B417-111167038DF1}" dt="2021-04-15T16:59:06.740" v="11308" actId="29295"/>
          <ac:picMkLst>
            <pc:docMk/>
            <pc:sldMk cId="1449353103" sldId="335"/>
            <ac:picMk id="6" creationId="{4B830762-D5CD-5840-969E-79E6AE1B0B35}"/>
          </ac:picMkLst>
        </pc:picChg>
        <pc:picChg chg="add mod">
          <ac:chgData name="Grandi, D. Di (Daniele)" userId="6673f43e-5b16-46ee-8605-fa11644727b4" providerId="ADAL" clId="{51C9228F-4B39-D34C-B417-111167038DF1}" dt="2021-04-15T17:08:46.120" v="11377"/>
          <ac:picMkLst>
            <pc:docMk/>
            <pc:sldMk cId="1449353103" sldId="335"/>
            <ac:picMk id="9" creationId="{9B602CEC-6795-B443-9986-149E76E019AC}"/>
          </ac:picMkLst>
        </pc:picChg>
        <pc:picChg chg="del">
          <ac:chgData name="Grandi, D. Di (Daniele)" userId="6673f43e-5b16-46ee-8605-fa11644727b4" providerId="ADAL" clId="{51C9228F-4B39-D34C-B417-111167038DF1}" dt="2021-04-15T13:29:47.096" v="10895" actId="21"/>
          <ac:picMkLst>
            <pc:docMk/>
            <pc:sldMk cId="1449353103" sldId="335"/>
            <ac:picMk id="24" creationId="{5EEDFAD6-A428-F64D-8824-FACA60FB4724}"/>
          </ac:picMkLst>
        </pc:picChg>
        <pc:picChg chg="del">
          <ac:chgData name="Grandi, D. Di (Daniele)" userId="6673f43e-5b16-46ee-8605-fa11644727b4" providerId="ADAL" clId="{51C9228F-4B39-D34C-B417-111167038DF1}" dt="2021-04-15T13:32:12.660" v="10899" actId="478"/>
          <ac:picMkLst>
            <pc:docMk/>
            <pc:sldMk cId="1449353103" sldId="335"/>
            <ac:picMk id="28" creationId="{D6EE66A4-7DF0-1B44-8D0D-6C167A1E7D47}"/>
          </ac:picMkLst>
        </pc:picChg>
      </pc:sldChg>
      <pc:sldChg chg="addSp delSp modSp setBg">
        <pc:chgData name="Grandi, D. Di (Daniele)" userId="6673f43e-5b16-46ee-8605-fa11644727b4" providerId="ADAL" clId="{51C9228F-4B39-D34C-B417-111167038DF1}" dt="2021-04-15T14:53:17.748" v="11007" actId="732"/>
        <pc:sldMkLst>
          <pc:docMk/>
          <pc:sldMk cId="2357364659" sldId="337"/>
        </pc:sldMkLst>
        <pc:spChg chg="add del">
          <ac:chgData name="Grandi, D. Di (Daniele)" userId="6673f43e-5b16-46ee-8605-fa11644727b4" providerId="ADAL" clId="{51C9228F-4B39-D34C-B417-111167038DF1}" dt="2021-04-15T13:42:29.244" v="10922" actId="11529"/>
          <ac:spMkLst>
            <pc:docMk/>
            <pc:sldMk cId="2357364659" sldId="337"/>
            <ac:spMk id="5" creationId="{37C2368F-161D-1041-B87C-44CED538D875}"/>
          </ac:spMkLst>
        </pc:spChg>
        <pc:spChg chg="add del mod">
          <ac:chgData name="Grandi, D. Di (Daniele)" userId="6673f43e-5b16-46ee-8605-fa11644727b4" providerId="ADAL" clId="{51C9228F-4B39-D34C-B417-111167038DF1}" dt="2021-04-15T14:52:18.167" v="10999" actId="478"/>
          <ac:spMkLst>
            <pc:docMk/>
            <pc:sldMk cId="2357364659" sldId="337"/>
            <ac:spMk id="6" creationId="{7441D974-F81A-F640-A606-51381F253159}"/>
          </ac:spMkLst>
        </pc:spChg>
        <pc:spChg chg="mod">
          <ac:chgData name="Grandi, D. Di (Daniele)" userId="6673f43e-5b16-46ee-8605-fa11644727b4" providerId="ADAL" clId="{51C9228F-4B39-D34C-B417-111167038DF1}" dt="2021-04-14T16:38:12.721" v="10011" actId="113"/>
          <ac:spMkLst>
            <pc:docMk/>
            <pc:sldMk cId="2357364659" sldId="337"/>
            <ac:spMk id="21" creationId="{256C03A2-6ABF-F046-84AF-288D8B1D1169}"/>
          </ac:spMkLst>
        </pc:spChg>
        <pc:spChg chg="mod">
          <ac:chgData name="Grandi, D. Di (Daniele)" userId="6673f43e-5b16-46ee-8605-fa11644727b4" providerId="ADAL" clId="{51C9228F-4B39-D34C-B417-111167038DF1}" dt="2021-04-14T16:39:45.592" v="10024" actId="113"/>
          <ac:spMkLst>
            <pc:docMk/>
            <pc:sldMk cId="2357364659" sldId="337"/>
            <ac:spMk id="23" creationId="{8CDF7B29-0E64-4A40-A36F-6EE6CF24A152}"/>
          </ac:spMkLst>
        </pc:spChg>
        <pc:spChg chg="mod">
          <ac:chgData name="Grandi, D. Di (Daniele)" userId="6673f43e-5b16-46ee-8605-fa11644727b4" providerId="ADAL" clId="{51C9228F-4B39-D34C-B417-111167038DF1}" dt="2021-04-15T13:19:34.854" v="10681" actId="2711"/>
          <ac:spMkLst>
            <pc:docMk/>
            <pc:sldMk cId="2357364659" sldId="337"/>
            <ac:spMk id="40" creationId="{F61B7451-E002-4FB0-9C16-C8B37A6BDCE5}"/>
          </ac:spMkLst>
        </pc:spChg>
        <pc:picChg chg="add mod modCrop">
          <ac:chgData name="Grandi, D. Di (Daniele)" userId="6673f43e-5b16-46ee-8605-fa11644727b4" providerId="ADAL" clId="{51C9228F-4B39-D34C-B417-111167038DF1}" dt="2021-04-15T14:53:17.748" v="11007" actId="732"/>
          <ac:picMkLst>
            <pc:docMk/>
            <pc:sldMk cId="2357364659" sldId="337"/>
            <ac:picMk id="3" creationId="{6CD50849-A0B4-D346-9E25-C5B27B0AC5CB}"/>
          </ac:picMkLst>
        </pc:picChg>
        <pc:picChg chg="add del mod">
          <ac:chgData name="Grandi, D. Di (Daniele)" userId="6673f43e-5b16-46ee-8605-fa11644727b4" providerId="ADAL" clId="{51C9228F-4B39-D34C-B417-111167038DF1}" dt="2021-04-15T13:40:16.832" v="10918" actId="478"/>
          <ac:picMkLst>
            <pc:docMk/>
            <pc:sldMk cId="2357364659" sldId="337"/>
            <ac:picMk id="3" creationId="{B0E651DD-0E03-664D-9A28-7C1D3E217603}"/>
          </ac:picMkLst>
        </pc:picChg>
        <pc:picChg chg="add del mod">
          <ac:chgData name="Grandi, D. Di (Daniele)" userId="6673f43e-5b16-46ee-8605-fa11644727b4" providerId="ADAL" clId="{51C9228F-4B39-D34C-B417-111167038DF1}" dt="2021-04-15T13:50:54.697" v="10989" actId="478"/>
          <ac:picMkLst>
            <pc:docMk/>
            <pc:sldMk cId="2357364659" sldId="337"/>
            <ac:picMk id="7" creationId="{0A389883-CBA4-9D42-9A6B-1FA2FF479B56}"/>
          </ac:picMkLst>
        </pc:picChg>
        <pc:picChg chg="add del mod">
          <ac:chgData name="Grandi, D. Di (Daniele)" userId="6673f43e-5b16-46ee-8605-fa11644727b4" providerId="ADAL" clId="{51C9228F-4B39-D34C-B417-111167038DF1}" dt="2021-04-15T13:47:19.265" v="10984" actId="478"/>
          <ac:picMkLst>
            <pc:docMk/>
            <pc:sldMk cId="2357364659" sldId="337"/>
            <ac:picMk id="16" creationId="{6941B141-4BC3-1144-86D9-CA75F87291EF}"/>
          </ac:picMkLst>
        </pc:picChg>
        <pc:picChg chg="del">
          <ac:chgData name="Grandi, D. Di (Daniele)" userId="6673f43e-5b16-46ee-8605-fa11644727b4" providerId="ADAL" clId="{51C9228F-4B39-D34C-B417-111167038DF1}" dt="2021-04-15T13:37:10.295" v="10913" actId="478"/>
          <ac:picMkLst>
            <pc:docMk/>
            <pc:sldMk cId="2357364659" sldId="337"/>
            <ac:picMk id="18" creationId="{7B85B102-9152-BC40-B053-1ADF346D7010}"/>
          </ac:picMkLst>
        </pc:picChg>
      </pc:sldChg>
      <pc:sldChg chg="modSp">
        <pc:chgData name="Grandi, D. Di (Daniele)" userId="6673f43e-5b16-46ee-8605-fa11644727b4" providerId="ADAL" clId="{51C9228F-4B39-D34C-B417-111167038DF1}" dt="2021-04-15T13:19:25.372" v="10680" actId="2711"/>
        <pc:sldMkLst>
          <pc:docMk/>
          <pc:sldMk cId="358754001" sldId="338"/>
        </pc:sldMkLst>
        <pc:spChg chg="mod">
          <ac:chgData name="Grandi, D. Di (Daniele)" userId="6673f43e-5b16-46ee-8605-fa11644727b4" providerId="ADAL" clId="{51C9228F-4B39-D34C-B417-111167038DF1}" dt="2021-04-15T13:19:25.372" v="10680" actId="2711"/>
          <ac:spMkLst>
            <pc:docMk/>
            <pc:sldMk cId="358754001" sldId="338"/>
            <ac:spMk id="2" creationId="{00000000-0000-0000-0000-000000000000}"/>
          </ac:spMkLst>
        </pc:spChg>
        <pc:spChg chg="mod">
          <ac:chgData name="Grandi, D. Di (Daniele)" userId="6673f43e-5b16-46ee-8605-fa11644727b4" providerId="ADAL" clId="{51C9228F-4B39-D34C-B417-111167038DF1}" dt="2021-04-14T16:37:48.376" v="10010" actId="113"/>
          <ac:spMkLst>
            <pc:docMk/>
            <pc:sldMk cId="358754001" sldId="338"/>
            <ac:spMk id="50" creationId="{A715501D-FE6E-F54B-93AC-4679554DC782}"/>
          </ac:spMkLst>
        </pc:spChg>
      </pc:sldChg>
      <pc:sldChg chg="addSp delSp modSp add">
        <pc:chgData name="Grandi, D. Di (Daniele)" userId="6673f43e-5b16-46ee-8605-fa11644727b4" providerId="ADAL" clId="{51C9228F-4B39-D34C-B417-111167038DF1}" dt="2021-04-15T17:07:18.945" v="11368"/>
        <pc:sldMkLst>
          <pc:docMk/>
          <pc:sldMk cId="276791497" sldId="339"/>
        </pc:sldMkLst>
        <pc:spChg chg="add mod">
          <ac:chgData name="Grandi, D. Di (Daniele)" userId="6673f43e-5b16-46ee-8605-fa11644727b4" providerId="ADAL" clId="{51C9228F-4B39-D34C-B417-111167038DF1}" dt="2021-04-15T17:00:56.746" v="11329" actId="207"/>
          <ac:spMkLst>
            <pc:docMk/>
            <pc:sldMk cId="276791497" sldId="339"/>
            <ac:spMk id="19" creationId="{0FFD5110-5C40-574F-BCF6-173B2CBBAED3}"/>
          </ac:spMkLst>
        </pc:spChg>
        <pc:spChg chg="del mod">
          <ac:chgData name="Grandi, D. Di (Daniele)" userId="6673f43e-5b16-46ee-8605-fa11644727b4" providerId="ADAL" clId="{51C9228F-4B39-D34C-B417-111167038DF1}" dt="2021-04-15T13:28:16.305" v="10865" actId="478"/>
          <ac:spMkLst>
            <pc:docMk/>
            <pc:sldMk cId="276791497" sldId="339"/>
            <ac:spMk id="40" creationId="{F61B7451-E002-4FB0-9C16-C8B37A6BDCE5}"/>
          </ac:spMkLst>
        </pc:spChg>
        <pc:picChg chg="mod">
          <ac:chgData name="Grandi, D. Di (Daniele)" userId="6673f43e-5b16-46ee-8605-fa11644727b4" providerId="ADAL" clId="{51C9228F-4B39-D34C-B417-111167038DF1}" dt="2021-04-15T17:05:45.859" v="11364"/>
          <ac:picMkLst>
            <pc:docMk/>
            <pc:sldMk cId="276791497" sldId="339"/>
            <ac:picMk id="17" creationId="{199EC92E-134F-D54C-90AD-05CC2D1D76B5}"/>
          </ac:picMkLst>
        </pc:picChg>
        <pc:picChg chg="mod">
          <ac:chgData name="Grandi, D. Di (Daniele)" userId="6673f43e-5b16-46ee-8605-fa11644727b4" providerId="ADAL" clId="{51C9228F-4B39-D34C-B417-111167038DF1}" dt="2021-04-15T17:07:18.945" v="11368"/>
          <ac:picMkLst>
            <pc:docMk/>
            <pc:sldMk cId="276791497" sldId="339"/>
            <ac:picMk id="18" creationId="{24EB2B08-F3B8-4C49-8C89-7EB33831523D}"/>
          </ac:picMkLst>
        </pc:picChg>
        <pc:picChg chg="mod">
          <ac:chgData name="Grandi, D. Di (Daniele)" userId="6673f43e-5b16-46ee-8605-fa11644727b4" providerId="ADAL" clId="{51C9228F-4B39-D34C-B417-111167038DF1}" dt="2021-04-15T17:05:40.763" v="11363"/>
          <ac:picMkLst>
            <pc:docMk/>
            <pc:sldMk cId="276791497" sldId="339"/>
            <ac:picMk id="22" creationId="{F622C4BC-9AC9-1B4E-9DE4-70E6FC1A0F82}"/>
          </ac:picMkLst>
        </pc:picChg>
        <pc:picChg chg="mod">
          <ac:chgData name="Grandi, D. Di (Daniele)" userId="6673f43e-5b16-46ee-8605-fa11644727b4" providerId="ADAL" clId="{51C9228F-4B39-D34C-B417-111167038DF1}" dt="2021-04-15T17:05:32.943" v="11361"/>
          <ac:picMkLst>
            <pc:docMk/>
            <pc:sldMk cId="276791497" sldId="339"/>
            <ac:picMk id="23" creationId="{50FD0A7D-6FDF-2745-A5E5-3013C5E49FE0}"/>
          </ac:picMkLst>
        </pc:picChg>
      </pc:sldChg>
      <pc:sldChg chg="modSp del">
        <pc:chgData name="Grandi, D. Di (Daniele)" userId="6673f43e-5b16-46ee-8605-fa11644727b4" providerId="ADAL" clId="{51C9228F-4B39-D34C-B417-111167038DF1}" dt="2021-04-15T10:35:26.999" v="10606" actId="2696"/>
        <pc:sldMkLst>
          <pc:docMk/>
          <pc:sldMk cId="1998495675" sldId="339"/>
        </pc:sldMkLst>
        <pc:spChg chg="mod">
          <ac:chgData name="Grandi, D. Di (Daniele)" userId="6673f43e-5b16-46ee-8605-fa11644727b4" providerId="ADAL" clId="{51C9228F-4B39-D34C-B417-111167038DF1}" dt="2021-04-15T10:19:23.040" v="10242" actId="403"/>
          <ac:spMkLst>
            <pc:docMk/>
            <pc:sldMk cId="1998495675" sldId="339"/>
            <ac:spMk id="40" creationId="{F61B7451-E002-4FB0-9C16-C8B37A6BDCE5}"/>
          </ac:spMkLst>
        </pc:spChg>
      </pc:sldChg>
      <pc:sldChg chg="addSp delSp modSp">
        <pc:chgData name="Grandi, D. Di (Daniele)" userId="6673f43e-5b16-46ee-8605-fa11644727b4" providerId="ADAL" clId="{51C9228F-4B39-D34C-B417-111167038DF1}" dt="2021-04-15T17:08:16.693" v="11376" actId="29295"/>
        <pc:sldMkLst>
          <pc:docMk/>
          <pc:sldMk cId="2193821251" sldId="340"/>
        </pc:sldMkLst>
        <pc:spChg chg="mod">
          <ac:chgData name="Grandi, D. Di (Daniele)" userId="6673f43e-5b16-46ee-8605-fa11644727b4" providerId="ADAL" clId="{51C9228F-4B39-D34C-B417-111167038DF1}" dt="2021-04-13T16:52:40.341" v="8662" actId="13926"/>
          <ac:spMkLst>
            <pc:docMk/>
            <pc:sldMk cId="2193821251" sldId="340"/>
            <ac:spMk id="12" creationId="{D4A222E4-1703-4E49-AA2C-3358136F3D72}"/>
          </ac:spMkLst>
        </pc:spChg>
        <pc:spChg chg="add mod">
          <ac:chgData name="Grandi, D. Di (Daniele)" userId="6673f43e-5b16-46ee-8605-fa11644727b4" providerId="ADAL" clId="{51C9228F-4B39-D34C-B417-111167038DF1}" dt="2021-04-15T17:00:50.428" v="11328" actId="207"/>
          <ac:spMkLst>
            <pc:docMk/>
            <pc:sldMk cId="2193821251" sldId="340"/>
            <ac:spMk id="18" creationId="{142C61E7-42A1-D742-8F21-4B2E5547488D}"/>
          </ac:spMkLst>
        </pc:spChg>
        <pc:spChg chg="del mod">
          <ac:chgData name="Grandi, D. Di (Daniele)" userId="6673f43e-5b16-46ee-8605-fa11644727b4" providerId="ADAL" clId="{51C9228F-4B39-D34C-B417-111167038DF1}" dt="2021-04-15T13:27:47.145" v="10848" actId="478"/>
          <ac:spMkLst>
            <pc:docMk/>
            <pc:sldMk cId="2193821251" sldId="340"/>
            <ac:spMk id="40" creationId="{F61B7451-E002-4FB0-9C16-C8B37A6BDCE5}"/>
          </ac:spMkLst>
        </pc:spChg>
        <pc:picChg chg="mod">
          <ac:chgData name="Grandi, D. Di (Daniele)" userId="6673f43e-5b16-46ee-8605-fa11644727b4" providerId="ADAL" clId="{51C9228F-4B39-D34C-B417-111167038DF1}" dt="2021-04-15T17:03:45.193" v="11351"/>
          <ac:picMkLst>
            <pc:docMk/>
            <pc:sldMk cId="2193821251" sldId="340"/>
            <ac:picMk id="2" creationId="{C60B6D0D-4BC6-4345-995D-CEFF1074EF5E}"/>
          </ac:picMkLst>
        </pc:picChg>
        <pc:picChg chg="mod">
          <ac:chgData name="Grandi, D. Di (Daniele)" userId="6673f43e-5b16-46ee-8605-fa11644727b4" providerId="ADAL" clId="{51C9228F-4B39-D34C-B417-111167038DF1}" dt="2021-04-15T17:08:07.753" v="11373" actId="29295"/>
          <ac:picMkLst>
            <pc:docMk/>
            <pc:sldMk cId="2193821251" sldId="340"/>
            <ac:picMk id="3" creationId="{5CD78D64-A553-CA4A-9C5C-39D77DD3043C}"/>
          </ac:picMkLst>
        </pc:picChg>
        <pc:picChg chg="mod">
          <ac:chgData name="Grandi, D. Di (Daniele)" userId="6673f43e-5b16-46ee-8605-fa11644727b4" providerId="ADAL" clId="{51C9228F-4B39-D34C-B417-111167038DF1}" dt="2021-04-15T17:08:16.693" v="11376" actId="29295"/>
          <ac:picMkLst>
            <pc:docMk/>
            <pc:sldMk cId="2193821251" sldId="340"/>
            <ac:picMk id="5" creationId="{F942A85B-B032-5A47-AAB8-52502730369F}"/>
          </ac:picMkLst>
        </pc:picChg>
        <pc:picChg chg="mod">
          <ac:chgData name="Grandi, D. Di (Daniele)" userId="6673f43e-5b16-46ee-8605-fa11644727b4" providerId="ADAL" clId="{51C9228F-4B39-D34C-B417-111167038DF1}" dt="2021-04-15T17:05:14.196" v="11358"/>
          <ac:picMkLst>
            <pc:docMk/>
            <pc:sldMk cId="2193821251" sldId="340"/>
            <ac:picMk id="17" creationId="{E6E5769B-85DB-4B45-BA79-17BB8FA821A7}"/>
          </ac:picMkLst>
        </pc:picChg>
      </pc:sldChg>
      <pc:sldChg chg="modSp del">
        <pc:chgData name="Grandi, D. Di (Daniele)" userId="6673f43e-5b16-46ee-8605-fa11644727b4" providerId="ADAL" clId="{51C9228F-4B39-D34C-B417-111167038DF1}" dt="2021-04-15T10:35:27.021" v="10607" actId="2696"/>
        <pc:sldMkLst>
          <pc:docMk/>
          <pc:sldMk cId="1418615746" sldId="341"/>
        </pc:sldMkLst>
        <pc:spChg chg="mod">
          <ac:chgData name="Grandi, D. Di (Daniele)" userId="6673f43e-5b16-46ee-8605-fa11644727b4" providerId="ADAL" clId="{51C9228F-4B39-D34C-B417-111167038DF1}" dt="2021-04-14T16:42:20.433" v="10073" actId="113"/>
          <ac:spMkLst>
            <pc:docMk/>
            <pc:sldMk cId="1418615746" sldId="341"/>
            <ac:spMk id="7" creationId="{6207498F-2739-4D9D-84CE-CD9CC4950F16}"/>
          </ac:spMkLst>
        </pc:spChg>
        <pc:spChg chg="mod">
          <ac:chgData name="Grandi, D. Di (Daniele)" userId="6673f43e-5b16-46ee-8605-fa11644727b4" providerId="ADAL" clId="{51C9228F-4B39-D34C-B417-111167038DF1}" dt="2021-04-13T19:54:43.946" v="8854" actId="114"/>
          <ac:spMkLst>
            <pc:docMk/>
            <pc:sldMk cId="1418615746" sldId="341"/>
            <ac:spMk id="10" creationId="{62A7B8E1-239A-D94C-856E-9E0B0824E9EA}"/>
          </ac:spMkLst>
        </pc:spChg>
        <pc:spChg chg="mod">
          <ac:chgData name="Grandi, D. Di (Daniele)" userId="6673f43e-5b16-46ee-8605-fa11644727b4" providerId="ADAL" clId="{51C9228F-4B39-D34C-B417-111167038DF1}" dt="2021-04-14T16:42:31.949" v="10074" actId="113"/>
          <ac:spMkLst>
            <pc:docMk/>
            <pc:sldMk cId="1418615746" sldId="341"/>
            <ac:spMk id="11" creationId="{39D6F112-E887-6243-9F59-0AAC2156319C}"/>
          </ac:spMkLst>
        </pc:spChg>
        <pc:spChg chg="mod">
          <ac:chgData name="Grandi, D. Di (Daniele)" userId="6673f43e-5b16-46ee-8605-fa11644727b4" providerId="ADAL" clId="{51C9228F-4B39-D34C-B417-111167038DF1}" dt="2021-04-12T13:31:29.159" v="73" actId="1076"/>
          <ac:spMkLst>
            <pc:docMk/>
            <pc:sldMk cId="1418615746" sldId="341"/>
            <ac:spMk id="12" creationId="{4CF5155E-C888-714C-8058-5BEDA6EC1422}"/>
          </ac:spMkLst>
        </pc:spChg>
        <pc:grpChg chg="mod">
          <ac:chgData name="Grandi, D. Di (Daniele)" userId="6673f43e-5b16-46ee-8605-fa11644727b4" providerId="ADAL" clId="{51C9228F-4B39-D34C-B417-111167038DF1}" dt="2021-04-14T14:34:25.596" v="9325" actId="1076"/>
          <ac:grpSpMkLst>
            <pc:docMk/>
            <pc:sldMk cId="1418615746" sldId="341"/>
            <ac:grpSpMk id="3" creationId="{A219268C-03B2-4347-BF9B-46301587D188}"/>
          </ac:grpSpMkLst>
        </pc:grpChg>
      </pc:sldChg>
      <pc:sldChg chg="addSp modSp add">
        <pc:chgData name="Grandi, D. Di (Daniele)" userId="6673f43e-5b16-46ee-8605-fa11644727b4" providerId="ADAL" clId="{51C9228F-4B39-D34C-B417-111167038DF1}" dt="2021-04-15T15:29:03.976" v="11304" actId="1076"/>
        <pc:sldMkLst>
          <pc:docMk/>
          <pc:sldMk cId="2664994251" sldId="341"/>
        </pc:sldMkLst>
        <pc:spChg chg="add mod">
          <ac:chgData name="Grandi, D. Di (Daniele)" userId="6673f43e-5b16-46ee-8605-fa11644727b4" providerId="ADAL" clId="{51C9228F-4B39-D34C-B417-111167038DF1}" dt="2021-04-15T15:27:41.842" v="11189"/>
          <ac:spMkLst>
            <pc:docMk/>
            <pc:sldMk cId="2664994251" sldId="341"/>
            <ac:spMk id="2" creationId="{FEEA1E08-6701-0A40-A141-89D135BECA40}"/>
          </ac:spMkLst>
        </pc:spChg>
        <pc:spChg chg="add mod">
          <ac:chgData name="Grandi, D. Di (Daniele)" userId="6673f43e-5b16-46ee-8605-fa11644727b4" providerId="ADAL" clId="{51C9228F-4B39-D34C-B417-111167038DF1}" dt="2021-04-15T15:29:03.976" v="11304" actId="1076"/>
          <ac:spMkLst>
            <pc:docMk/>
            <pc:sldMk cId="2664994251" sldId="341"/>
            <ac:spMk id="4" creationId="{8A17E648-CB93-C643-8858-CF4C3DD1C0A8}"/>
          </ac:spMkLst>
        </pc:spChg>
        <pc:spChg chg="mod">
          <ac:chgData name="Grandi, D. Di (Daniele)" userId="6673f43e-5b16-46ee-8605-fa11644727b4" providerId="ADAL" clId="{51C9228F-4B39-D34C-B417-111167038DF1}" dt="2021-04-15T15:28:43.819" v="11302" actId="114"/>
          <ac:spMkLst>
            <pc:docMk/>
            <pc:sldMk cId="2664994251" sldId="341"/>
            <ac:spMk id="11" creationId="{39D6F112-E887-6243-9F59-0AAC2156319C}"/>
          </ac:spMkLst>
        </pc:spChg>
        <pc:picChg chg="mod">
          <ac:chgData name="Grandi, D. Di (Daniele)" userId="6673f43e-5b16-46ee-8605-fa11644727b4" providerId="ADAL" clId="{51C9228F-4B39-D34C-B417-111167038DF1}" dt="2021-04-15T15:28:30.795" v="11301" actId="29295"/>
          <ac:picMkLst>
            <pc:docMk/>
            <pc:sldMk cId="2664994251" sldId="341"/>
            <ac:picMk id="9" creationId="{FA06872F-014F-614E-9D55-C239C8297E5D}"/>
          </ac:picMkLst>
        </pc:picChg>
      </pc:sldChg>
      <pc:sldChg chg="addSp delSp modSp del">
        <pc:chgData name="Grandi, D. Di (Daniele)" userId="6673f43e-5b16-46ee-8605-fa11644727b4" providerId="ADAL" clId="{51C9228F-4B39-D34C-B417-111167038DF1}" dt="2021-04-12T15:06:06.891" v="103" actId="2696"/>
        <pc:sldMkLst>
          <pc:docMk/>
          <pc:sldMk cId="2041289390" sldId="342"/>
        </pc:sldMkLst>
        <pc:spChg chg="add del mod">
          <ac:chgData name="Grandi, D. Di (Daniele)" userId="6673f43e-5b16-46ee-8605-fa11644727b4" providerId="ADAL" clId="{51C9228F-4B39-D34C-B417-111167038DF1}" dt="2021-04-12T15:05:21.021" v="84" actId="478"/>
          <ac:spMkLst>
            <pc:docMk/>
            <pc:sldMk cId="2041289390" sldId="342"/>
            <ac:spMk id="6" creationId="{F518BF45-8FF5-4645-817F-A3C2C98FED28}"/>
          </ac:spMkLst>
        </pc:spChg>
        <pc:picChg chg="add mod">
          <ac:chgData name="Grandi, D. Di (Daniele)" userId="6673f43e-5b16-46ee-8605-fa11644727b4" providerId="ADAL" clId="{51C9228F-4B39-D34C-B417-111167038DF1}" dt="2021-04-12T15:03:23.112" v="76" actId="1076"/>
          <ac:picMkLst>
            <pc:docMk/>
            <pc:sldMk cId="2041289390" sldId="342"/>
            <ac:picMk id="3" creationId="{53EA042A-FBE6-C248-A9DA-A7C68DC8DC81}"/>
          </ac:picMkLst>
        </pc:picChg>
        <pc:picChg chg="add mod modCrop">
          <ac:chgData name="Grandi, D. Di (Daniele)" userId="6673f43e-5b16-46ee-8605-fa11644727b4" providerId="ADAL" clId="{51C9228F-4B39-D34C-B417-111167038DF1}" dt="2021-04-12T15:04:44.469" v="81" actId="732"/>
          <ac:picMkLst>
            <pc:docMk/>
            <pc:sldMk cId="2041289390" sldId="342"/>
            <ac:picMk id="5" creationId="{A346CC65-8EA9-8A42-B5CC-66199087FAAF}"/>
          </ac:picMkLst>
        </pc:picChg>
      </pc:sldChg>
      <pc:sldChg chg="del">
        <pc:chgData name="Grandi, D. Di (Daniele)" userId="6673f43e-5b16-46ee-8605-fa11644727b4" providerId="ADAL" clId="{51C9228F-4B39-D34C-B417-111167038DF1}" dt="2021-04-12T16:23:51.916" v="2495" actId="2696"/>
        <pc:sldMkLst>
          <pc:docMk/>
          <pc:sldMk cId="2313404337" sldId="343"/>
        </pc:sldMkLst>
      </pc:sldChg>
      <pc:sldChg chg="addSp delSp modSp add">
        <pc:chgData name="Grandi, D. Di (Daniele)" userId="6673f43e-5b16-46ee-8605-fa11644727b4" providerId="ADAL" clId="{51C9228F-4B39-D34C-B417-111167038DF1}" dt="2021-04-15T13:20:19.209" v="10686" actId="2711"/>
        <pc:sldMkLst>
          <pc:docMk/>
          <pc:sldMk cId="1054267603" sldId="344"/>
        </pc:sldMkLst>
        <pc:spChg chg="mod">
          <ac:chgData name="Grandi, D. Di (Daniele)" userId="6673f43e-5b16-46ee-8605-fa11644727b4" providerId="ADAL" clId="{51C9228F-4B39-D34C-B417-111167038DF1}" dt="2021-04-15T13:20:19.209" v="10686" actId="2711"/>
          <ac:spMkLst>
            <pc:docMk/>
            <pc:sldMk cId="1054267603" sldId="344"/>
            <ac:spMk id="2" creationId="{00000000-0000-0000-0000-000000000000}"/>
          </ac:spMkLst>
        </pc:spChg>
        <pc:spChg chg="del">
          <ac:chgData name="Grandi, D. Di (Daniele)" userId="6673f43e-5b16-46ee-8605-fa11644727b4" providerId="ADAL" clId="{51C9228F-4B39-D34C-B417-111167038DF1}" dt="2021-04-12T15:05:42.083" v="87" actId="478"/>
          <ac:spMkLst>
            <pc:docMk/>
            <pc:sldMk cId="1054267603" sldId="344"/>
            <ac:spMk id="3" creationId="{67B27A2A-FB18-45E4-A9CE-3325DDF3F039}"/>
          </ac:spMkLst>
        </pc:spChg>
        <pc:spChg chg="add mod">
          <ac:chgData name="Grandi, D. Di (Daniele)" userId="6673f43e-5b16-46ee-8605-fa11644727b4" providerId="ADAL" clId="{51C9228F-4B39-D34C-B417-111167038DF1}" dt="2021-04-12T17:20:39.602" v="3466" actId="403"/>
          <ac:spMkLst>
            <pc:docMk/>
            <pc:sldMk cId="1054267603" sldId="344"/>
            <ac:spMk id="22" creationId="{8EEB5A60-C283-0E4D-BC4F-0D47FB336595}"/>
          </ac:spMkLst>
        </pc:spChg>
        <pc:spChg chg="add mod">
          <ac:chgData name="Grandi, D. Di (Daniele)" userId="6673f43e-5b16-46ee-8605-fa11644727b4" providerId="ADAL" clId="{51C9228F-4B39-D34C-B417-111167038DF1}" dt="2021-04-14T16:42:56.305" v="10076" actId="113"/>
          <ac:spMkLst>
            <pc:docMk/>
            <pc:sldMk cId="1054267603" sldId="344"/>
            <ac:spMk id="23" creationId="{26B8F8CF-EDA2-FA42-BB99-7A316C5BE5FC}"/>
          </ac:spMkLst>
        </pc:spChg>
        <pc:spChg chg="del">
          <ac:chgData name="Grandi, D. Di (Daniele)" userId="6673f43e-5b16-46ee-8605-fa11644727b4" providerId="ADAL" clId="{51C9228F-4B39-D34C-B417-111167038DF1}" dt="2021-04-12T15:05:43.319" v="89" actId="478"/>
          <ac:spMkLst>
            <pc:docMk/>
            <pc:sldMk cId="1054267603" sldId="344"/>
            <ac:spMk id="55" creationId="{2DDF53D7-149E-CE45-87E5-270A5BC8A100}"/>
          </ac:spMkLst>
        </pc:spChg>
        <pc:spChg chg="del">
          <ac:chgData name="Grandi, D. Di (Daniele)" userId="6673f43e-5b16-46ee-8605-fa11644727b4" providerId="ADAL" clId="{51C9228F-4B39-D34C-B417-111167038DF1}" dt="2021-04-12T15:05:45.861" v="93" actId="478"/>
          <ac:spMkLst>
            <pc:docMk/>
            <pc:sldMk cId="1054267603" sldId="344"/>
            <ac:spMk id="56" creationId="{BDF3B6AA-E1F4-2641-96C3-E1329B6A16CC}"/>
          </ac:spMkLst>
        </pc:spChg>
        <pc:spChg chg="del">
          <ac:chgData name="Grandi, D. Di (Daniele)" userId="6673f43e-5b16-46ee-8605-fa11644727b4" providerId="ADAL" clId="{51C9228F-4B39-D34C-B417-111167038DF1}" dt="2021-04-12T15:05:43.767" v="90" actId="478"/>
          <ac:spMkLst>
            <pc:docMk/>
            <pc:sldMk cId="1054267603" sldId="344"/>
            <ac:spMk id="57" creationId="{DEE113C1-F23A-1F49-A4A9-53E35E31AEF4}"/>
          </ac:spMkLst>
        </pc:spChg>
        <pc:spChg chg="del">
          <ac:chgData name="Grandi, D. Di (Daniele)" userId="6673f43e-5b16-46ee-8605-fa11644727b4" providerId="ADAL" clId="{51C9228F-4B39-D34C-B417-111167038DF1}" dt="2021-04-12T15:05:54.999" v="101" actId="478"/>
          <ac:spMkLst>
            <pc:docMk/>
            <pc:sldMk cId="1054267603" sldId="344"/>
            <ac:spMk id="58" creationId="{A1933925-DFD7-E44C-AC13-C7CB7DF23A08}"/>
          </ac:spMkLst>
        </pc:spChg>
        <pc:spChg chg="del">
          <ac:chgData name="Grandi, D. Di (Daniele)" userId="6673f43e-5b16-46ee-8605-fa11644727b4" providerId="ADAL" clId="{51C9228F-4B39-D34C-B417-111167038DF1}" dt="2021-04-12T15:05:53.738" v="100" actId="478"/>
          <ac:spMkLst>
            <pc:docMk/>
            <pc:sldMk cId="1054267603" sldId="344"/>
            <ac:spMk id="59" creationId="{A1AE20FB-F3C2-344E-857E-419689EFCF1A}"/>
          </ac:spMkLst>
        </pc:spChg>
        <pc:spChg chg="del mod">
          <ac:chgData name="Grandi, D. Di (Daniele)" userId="6673f43e-5b16-46ee-8605-fa11644727b4" providerId="ADAL" clId="{51C9228F-4B39-D34C-B417-111167038DF1}" dt="2021-04-12T15:05:52.186" v="99" actId="478"/>
          <ac:spMkLst>
            <pc:docMk/>
            <pc:sldMk cId="1054267603" sldId="344"/>
            <ac:spMk id="60" creationId="{80F8FE89-E734-EE4D-815F-C127B7BB14E8}"/>
          </ac:spMkLst>
        </pc:spChg>
        <pc:spChg chg="del">
          <ac:chgData name="Grandi, D. Di (Daniele)" userId="6673f43e-5b16-46ee-8605-fa11644727b4" providerId="ADAL" clId="{51C9228F-4B39-D34C-B417-111167038DF1}" dt="2021-04-12T15:05:44.933" v="91" actId="478"/>
          <ac:spMkLst>
            <pc:docMk/>
            <pc:sldMk cId="1054267603" sldId="344"/>
            <ac:spMk id="64" creationId="{A232E15A-6C34-964C-BE1F-06EE03317405}"/>
          </ac:spMkLst>
        </pc:spChg>
        <pc:spChg chg="del">
          <ac:chgData name="Grandi, D. Di (Daniele)" userId="6673f43e-5b16-46ee-8605-fa11644727b4" providerId="ADAL" clId="{51C9228F-4B39-D34C-B417-111167038DF1}" dt="2021-04-12T15:05:45.422" v="92" actId="478"/>
          <ac:spMkLst>
            <pc:docMk/>
            <pc:sldMk cId="1054267603" sldId="344"/>
            <ac:spMk id="65" creationId="{3E8F0F41-27E7-324A-9617-1D7CD25CD597}"/>
          </ac:spMkLst>
        </pc:spChg>
        <pc:spChg chg="del">
          <ac:chgData name="Grandi, D. Di (Daniele)" userId="6673f43e-5b16-46ee-8605-fa11644727b4" providerId="ADAL" clId="{51C9228F-4B39-D34C-B417-111167038DF1}" dt="2021-04-12T15:05:49.682" v="97" actId="478"/>
          <ac:spMkLst>
            <pc:docMk/>
            <pc:sldMk cId="1054267603" sldId="344"/>
            <ac:spMk id="66" creationId="{6EB6DA15-E7F0-4C4D-94DB-DC675EEFF19A}"/>
          </ac:spMkLst>
        </pc:spChg>
        <pc:grpChg chg="del">
          <ac:chgData name="Grandi, D. Di (Daniele)" userId="6673f43e-5b16-46ee-8605-fa11644727b4" providerId="ADAL" clId="{51C9228F-4B39-D34C-B417-111167038DF1}" dt="2021-04-12T15:05:41.415" v="86" actId="478"/>
          <ac:grpSpMkLst>
            <pc:docMk/>
            <pc:sldMk cId="1054267603" sldId="344"/>
            <ac:grpSpMk id="49" creationId="{88901567-956D-3745-9277-7FAF13D337E1}"/>
          </ac:grpSpMkLst>
        </pc:grpChg>
        <pc:picChg chg="add mod modCrop">
          <ac:chgData name="Grandi, D. Di (Daniele)" userId="6673f43e-5b16-46ee-8605-fa11644727b4" providerId="ADAL" clId="{51C9228F-4B39-D34C-B417-111167038DF1}" dt="2021-04-12T15:10:39.931" v="175" actId="1036"/>
          <ac:picMkLst>
            <pc:docMk/>
            <pc:sldMk cId="1054267603" sldId="344"/>
            <ac:picMk id="20" creationId="{0F1FE74A-F47C-5F4A-80D8-B36E3B6BFE53}"/>
          </ac:picMkLst>
        </pc:picChg>
        <pc:picChg chg="add mod modCrop">
          <ac:chgData name="Grandi, D. Di (Daniele)" userId="6673f43e-5b16-46ee-8605-fa11644727b4" providerId="ADAL" clId="{51C9228F-4B39-D34C-B417-111167038DF1}" dt="2021-04-13T15:01:25.766" v="5575" actId="1035"/>
          <ac:picMkLst>
            <pc:docMk/>
            <pc:sldMk cId="1054267603" sldId="344"/>
            <ac:picMk id="21" creationId="{BFD4AC86-3A92-054A-9248-D5507F62D77F}"/>
          </ac:picMkLst>
        </pc:picChg>
        <pc:picChg chg="del">
          <ac:chgData name="Grandi, D. Di (Daniele)" userId="6673f43e-5b16-46ee-8605-fa11644727b4" providerId="ADAL" clId="{51C9228F-4B39-D34C-B417-111167038DF1}" dt="2021-04-12T15:05:42.591" v="88" actId="478"/>
          <ac:picMkLst>
            <pc:docMk/>
            <pc:sldMk cId="1054267603" sldId="344"/>
            <ac:picMk id="33" creationId="{09FCB8FB-4BBB-B84F-9160-4C33D1F4A159}"/>
          </ac:picMkLst>
        </pc:picChg>
        <pc:cxnChg chg="del mod">
          <ac:chgData name="Grandi, D. Di (Daniele)" userId="6673f43e-5b16-46ee-8605-fa11644727b4" providerId="ADAL" clId="{51C9228F-4B39-D34C-B417-111167038DF1}" dt="2021-04-12T15:05:46.841" v="94" actId="478"/>
          <ac:cxnSpMkLst>
            <pc:docMk/>
            <pc:sldMk cId="1054267603" sldId="344"/>
            <ac:cxnSpMk id="52" creationId="{1E8B9072-8C83-F340-AF10-18EEC40546F2}"/>
          </ac:cxnSpMkLst>
        </pc:cxnChg>
        <pc:cxnChg chg="del">
          <ac:chgData name="Grandi, D. Di (Daniele)" userId="6673f43e-5b16-46ee-8605-fa11644727b4" providerId="ADAL" clId="{51C9228F-4B39-D34C-B417-111167038DF1}" dt="2021-04-12T15:05:47.841" v="95" actId="478"/>
          <ac:cxnSpMkLst>
            <pc:docMk/>
            <pc:sldMk cId="1054267603" sldId="344"/>
            <ac:cxnSpMk id="53" creationId="{5B4659F0-9579-F841-9A71-176EA8D6B131}"/>
          </ac:cxnSpMkLst>
        </pc:cxnChg>
        <pc:cxnChg chg="del">
          <ac:chgData name="Grandi, D. Di (Daniele)" userId="6673f43e-5b16-46ee-8605-fa11644727b4" providerId="ADAL" clId="{51C9228F-4B39-D34C-B417-111167038DF1}" dt="2021-04-12T15:05:48.770" v="96" actId="478"/>
          <ac:cxnSpMkLst>
            <pc:docMk/>
            <pc:sldMk cId="1054267603" sldId="344"/>
            <ac:cxnSpMk id="54" creationId="{0CDFFD08-F7BF-D045-9135-89920B4DFA9E}"/>
          </ac:cxnSpMkLst>
        </pc:cxnChg>
      </pc:sldChg>
      <pc:sldChg chg="addSp delSp modSp add">
        <pc:chgData name="Grandi, D. Di (Daniele)" userId="6673f43e-5b16-46ee-8605-fa11644727b4" providerId="ADAL" clId="{51C9228F-4B39-D34C-B417-111167038DF1}" dt="2021-04-15T13:20:35.366" v="10688" actId="2711"/>
        <pc:sldMkLst>
          <pc:docMk/>
          <pc:sldMk cId="3412919642" sldId="345"/>
        </pc:sldMkLst>
        <pc:spChg chg="mod">
          <ac:chgData name="Grandi, D. Di (Daniele)" userId="6673f43e-5b16-46ee-8605-fa11644727b4" providerId="ADAL" clId="{51C9228F-4B39-D34C-B417-111167038DF1}" dt="2021-04-15T13:20:35.366" v="10688" actId="2711"/>
          <ac:spMkLst>
            <pc:docMk/>
            <pc:sldMk cId="3412919642" sldId="345"/>
            <ac:spMk id="2" creationId="{00000000-0000-0000-0000-000000000000}"/>
          </ac:spMkLst>
        </pc:spChg>
        <pc:spChg chg="add del mod">
          <ac:chgData name="Grandi, D. Di (Daniele)" userId="6673f43e-5b16-46ee-8605-fa11644727b4" providerId="ADAL" clId="{51C9228F-4B39-D34C-B417-111167038DF1}" dt="2021-04-12T16:11:02.739" v="2254" actId="478"/>
          <ac:spMkLst>
            <pc:docMk/>
            <pc:sldMk cId="3412919642" sldId="345"/>
            <ac:spMk id="3" creationId="{A9AB7FC5-082A-5A4A-B272-6F7EAC371378}"/>
          </ac:spMkLst>
        </pc:spChg>
        <pc:spChg chg="add mod">
          <ac:chgData name="Grandi, D. Di (Daniele)" userId="6673f43e-5b16-46ee-8605-fa11644727b4" providerId="ADAL" clId="{51C9228F-4B39-D34C-B417-111167038DF1}" dt="2021-04-12T16:12:40.801" v="2347" actId="1035"/>
          <ac:spMkLst>
            <pc:docMk/>
            <pc:sldMk cId="3412919642" sldId="345"/>
            <ac:spMk id="4" creationId="{0E385F12-D2C0-244D-A1E8-D945E085CBCF}"/>
          </ac:spMkLst>
        </pc:spChg>
        <pc:spChg chg="add mod">
          <ac:chgData name="Grandi, D. Di (Daniele)" userId="6673f43e-5b16-46ee-8605-fa11644727b4" providerId="ADAL" clId="{51C9228F-4B39-D34C-B417-111167038DF1}" dt="2021-04-12T16:13:47.239" v="2379" actId="1035"/>
          <ac:spMkLst>
            <pc:docMk/>
            <pc:sldMk cId="3412919642" sldId="345"/>
            <ac:spMk id="26" creationId="{BFEC83E2-0D43-5C4B-97F6-C8006859A0B6}"/>
          </ac:spMkLst>
        </pc:spChg>
        <pc:spChg chg="mod">
          <ac:chgData name="Grandi, D. Di (Daniele)" userId="6673f43e-5b16-46ee-8605-fa11644727b4" providerId="ADAL" clId="{51C9228F-4B39-D34C-B417-111167038DF1}" dt="2021-04-14T16:46:09.305" v="10106" actId="113"/>
          <ac:spMkLst>
            <pc:docMk/>
            <pc:sldMk cId="3412919642" sldId="345"/>
            <ac:spMk id="28" creationId="{B0F4DAE7-B596-D64E-AF23-230AA60D8839}"/>
          </ac:spMkLst>
        </pc:spChg>
        <pc:spChg chg="mod">
          <ac:chgData name="Grandi, D. Di (Daniele)" userId="6673f43e-5b16-46ee-8605-fa11644727b4" providerId="ADAL" clId="{51C9228F-4B39-D34C-B417-111167038DF1}" dt="2021-04-12T16:01:01.735" v="2046" actId="20577"/>
          <ac:spMkLst>
            <pc:docMk/>
            <pc:sldMk cId="3412919642" sldId="345"/>
            <ac:spMk id="29" creationId="{050B5AD2-F761-8140-8CEC-E14842290965}"/>
          </ac:spMkLst>
        </pc:spChg>
        <pc:spChg chg="mod">
          <ac:chgData name="Grandi, D. Di (Daniele)" userId="6673f43e-5b16-46ee-8605-fa11644727b4" providerId="ADAL" clId="{51C9228F-4B39-D34C-B417-111167038DF1}" dt="2021-04-14T16:46:34.569" v="10113" actId="113"/>
          <ac:spMkLst>
            <pc:docMk/>
            <pc:sldMk cId="3412919642" sldId="345"/>
            <ac:spMk id="31" creationId="{25392732-6158-1543-A482-B93B84A417F8}"/>
          </ac:spMkLst>
        </pc:spChg>
        <pc:spChg chg="mod">
          <ac:chgData name="Grandi, D. Di (Daniele)" userId="6673f43e-5b16-46ee-8605-fa11644727b4" providerId="ADAL" clId="{51C9228F-4B39-D34C-B417-111167038DF1}" dt="2021-04-12T16:03:43.971" v="2175" actId="20577"/>
          <ac:spMkLst>
            <pc:docMk/>
            <pc:sldMk cId="3412919642" sldId="345"/>
            <ac:spMk id="32" creationId="{4D3DCB47-54E6-364E-AE70-271F588CECF7}"/>
          </ac:spMkLst>
        </pc:spChg>
        <pc:spChg chg="add mod">
          <ac:chgData name="Grandi, D. Di (Daniele)" userId="6673f43e-5b16-46ee-8605-fa11644727b4" providerId="ADAL" clId="{51C9228F-4B39-D34C-B417-111167038DF1}" dt="2021-04-12T16:14:36.336" v="2406" actId="1076"/>
          <ac:spMkLst>
            <pc:docMk/>
            <pc:sldMk cId="3412919642" sldId="345"/>
            <ac:spMk id="33" creationId="{408879D4-4524-0C4C-969E-C988B3E15610}"/>
          </ac:spMkLst>
        </pc:spChg>
        <pc:grpChg chg="mod">
          <ac:chgData name="Grandi, D. Di (Daniele)" userId="6673f43e-5b16-46ee-8605-fa11644727b4" providerId="ADAL" clId="{51C9228F-4B39-D34C-B417-111167038DF1}" dt="2021-04-12T17:09:35.463" v="3341" actId="1076"/>
          <ac:grpSpMkLst>
            <pc:docMk/>
            <pc:sldMk cId="3412919642" sldId="345"/>
            <ac:grpSpMk id="27" creationId="{EADA24E2-DFFF-D74E-B6A7-B057D07BA2E7}"/>
          </ac:grpSpMkLst>
        </pc:grpChg>
        <pc:grpChg chg="mod">
          <ac:chgData name="Grandi, D. Di (Daniele)" userId="6673f43e-5b16-46ee-8605-fa11644727b4" providerId="ADAL" clId="{51C9228F-4B39-D34C-B417-111167038DF1}" dt="2021-04-12T17:09:39.763" v="3342" actId="1076"/>
          <ac:grpSpMkLst>
            <pc:docMk/>
            <pc:sldMk cId="3412919642" sldId="345"/>
            <ac:grpSpMk id="30" creationId="{FB054730-2F89-0B45-8196-7A249F10F414}"/>
          </ac:grpSpMkLst>
        </pc:grpChg>
        <pc:graphicFrameChg chg="mod modGraphic">
          <ac:chgData name="Grandi, D. Di (Daniele)" userId="6673f43e-5b16-46ee-8605-fa11644727b4" providerId="ADAL" clId="{51C9228F-4B39-D34C-B417-111167038DF1}" dt="2021-04-12T16:13:21.698" v="2377" actId="20577"/>
          <ac:graphicFrameMkLst>
            <pc:docMk/>
            <pc:sldMk cId="3412919642" sldId="345"/>
            <ac:graphicFrameMk id="9" creationId="{3625CDFE-C241-4D51-A834-B726F6727024}"/>
          </ac:graphicFrameMkLst>
        </pc:graphicFrameChg>
        <pc:graphicFrameChg chg="mod modGraphic">
          <ac:chgData name="Grandi, D. Di (Daniele)" userId="6673f43e-5b16-46ee-8605-fa11644727b4" providerId="ADAL" clId="{51C9228F-4B39-D34C-B417-111167038DF1}" dt="2021-04-12T16:12:17.425" v="2344" actId="20577"/>
          <ac:graphicFrameMkLst>
            <pc:docMk/>
            <pc:sldMk cId="3412919642" sldId="345"/>
            <ac:graphicFrameMk id="13" creationId="{6F998DA6-4FCF-4554-9C5F-5C5984726036}"/>
          </ac:graphicFrameMkLst>
        </pc:graphicFrameChg>
        <pc:graphicFrameChg chg="mod modGraphic">
          <ac:chgData name="Grandi, D. Di (Daniele)" userId="6673f43e-5b16-46ee-8605-fa11644727b4" providerId="ADAL" clId="{51C9228F-4B39-D34C-B417-111167038DF1}" dt="2021-04-12T16:14:28.414" v="2405" actId="20577"/>
          <ac:graphicFrameMkLst>
            <pc:docMk/>
            <pc:sldMk cId="3412919642" sldId="345"/>
            <ac:graphicFrameMk id="17" creationId="{0A53B586-0676-487D-B667-58441C662038}"/>
          </ac:graphicFrameMkLst>
        </pc:graphicFrameChg>
        <pc:picChg chg="add del mod">
          <ac:chgData name="Grandi, D. Di (Daniele)" userId="6673f43e-5b16-46ee-8605-fa11644727b4" providerId="ADAL" clId="{51C9228F-4B39-D34C-B417-111167038DF1}" dt="2021-04-12T17:00:12.512" v="3216" actId="478"/>
          <ac:picMkLst>
            <pc:docMk/>
            <pc:sldMk cId="3412919642" sldId="345"/>
            <ac:picMk id="21" creationId="{A36DD3F0-FD3D-C946-B7A4-A344324AE8C3}"/>
          </ac:picMkLst>
        </pc:picChg>
        <pc:picChg chg="add mod">
          <ac:chgData name="Grandi, D. Di (Daniele)" userId="6673f43e-5b16-46ee-8605-fa11644727b4" providerId="ADAL" clId="{51C9228F-4B39-D34C-B417-111167038DF1}" dt="2021-04-12T17:00:56.875" v="3225" actId="1076"/>
          <ac:picMkLst>
            <pc:docMk/>
            <pc:sldMk cId="3412919642" sldId="345"/>
            <ac:picMk id="22" creationId="{7E25F572-2E16-2D4A-B8A2-3BF22CEEB5C4}"/>
          </ac:picMkLst>
        </pc:picChg>
        <pc:picChg chg="add mod">
          <ac:chgData name="Grandi, D. Di (Daniele)" userId="6673f43e-5b16-46ee-8605-fa11644727b4" providerId="ADAL" clId="{51C9228F-4B39-D34C-B417-111167038DF1}" dt="2021-04-12T17:01:05.797" v="3227" actId="1076"/>
          <ac:picMkLst>
            <pc:docMk/>
            <pc:sldMk cId="3412919642" sldId="345"/>
            <ac:picMk id="39" creationId="{E95D3281-7193-B54D-8DED-C058B2DD2647}"/>
          </ac:picMkLst>
        </pc:picChg>
        <pc:picChg chg="add mod">
          <ac:chgData name="Grandi, D. Di (Daniele)" userId="6673f43e-5b16-46ee-8605-fa11644727b4" providerId="ADAL" clId="{51C9228F-4B39-D34C-B417-111167038DF1}" dt="2021-04-12T17:01:12.230" v="3229" actId="1076"/>
          <ac:picMkLst>
            <pc:docMk/>
            <pc:sldMk cId="3412919642" sldId="345"/>
            <ac:picMk id="40" creationId="{F22C00F5-FE5B-D840-8E10-72E23B816872}"/>
          </ac:picMkLst>
        </pc:picChg>
        <pc:cxnChg chg="add mod">
          <ac:chgData name="Grandi, D. Di (Daniele)" userId="6673f43e-5b16-46ee-8605-fa11644727b4" providerId="ADAL" clId="{51C9228F-4B39-D34C-B417-111167038DF1}" dt="2021-04-12T16:16:31.517" v="2416" actId="14100"/>
          <ac:cxnSpMkLst>
            <pc:docMk/>
            <pc:sldMk cId="3412919642" sldId="345"/>
            <ac:cxnSpMk id="6" creationId="{6DC9E014-6F6D-FF4A-B84C-2D35C4C197E9}"/>
          </ac:cxnSpMkLst>
        </pc:cxnChg>
        <pc:cxnChg chg="add mod">
          <ac:chgData name="Grandi, D. Di (Daniele)" userId="6673f43e-5b16-46ee-8605-fa11644727b4" providerId="ADAL" clId="{51C9228F-4B39-D34C-B417-111167038DF1}" dt="2021-04-12T16:16:44.327" v="2418" actId="1076"/>
          <ac:cxnSpMkLst>
            <pc:docMk/>
            <pc:sldMk cId="3412919642" sldId="345"/>
            <ac:cxnSpMk id="34" creationId="{0289E4A9-3AAA-AF4D-8633-A88DC3E0F73B}"/>
          </ac:cxnSpMkLst>
        </pc:cxnChg>
        <pc:cxnChg chg="add mod">
          <ac:chgData name="Grandi, D. Di (Daniele)" userId="6673f43e-5b16-46ee-8605-fa11644727b4" providerId="ADAL" clId="{51C9228F-4B39-D34C-B417-111167038DF1}" dt="2021-04-12T16:18:32.382" v="2424" actId="1076"/>
          <ac:cxnSpMkLst>
            <pc:docMk/>
            <pc:sldMk cId="3412919642" sldId="345"/>
            <ac:cxnSpMk id="35" creationId="{CD358F82-132C-644C-B39E-BB3A85E34970}"/>
          </ac:cxnSpMkLst>
        </pc:cxnChg>
      </pc:sldChg>
      <pc:sldChg chg="modSp add del">
        <pc:chgData name="Grandi, D. Di (Daniele)" userId="6673f43e-5b16-46ee-8605-fa11644727b4" providerId="ADAL" clId="{51C9228F-4B39-D34C-B417-111167038DF1}" dt="2021-04-13T13:15:43.103" v="3477" actId="2696"/>
        <pc:sldMkLst>
          <pc:docMk/>
          <pc:sldMk cId="586351973" sldId="346"/>
        </pc:sldMkLst>
        <pc:spChg chg="mod">
          <ac:chgData name="Grandi, D. Di (Daniele)" userId="6673f43e-5b16-46ee-8605-fa11644727b4" providerId="ADAL" clId="{51C9228F-4B39-D34C-B417-111167038DF1}" dt="2021-04-12T16:21:20.660" v="2460" actId="20577"/>
          <ac:spMkLst>
            <pc:docMk/>
            <pc:sldMk cId="586351973" sldId="346"/>
            <ac:spMk id="2" creationId="{1C946E9B-3C9E-9B4C-B8A3-9EE56FA5FC7D}"/>
          </ac:spMkLst>
        </pc:spChg>
      </pc:sldChg>
      <pc:sldChg chg="addSp delSp modSp add del">
        <pc:chgData name="Grandi, D. Di (Daniele)" userId="6673f43e-5b16-46ee-8605-fa11644727b4" providerId="ADAL" clId="{51C9228F-4B39-D34C-B417-111167038DF1}" dt="2021-04-13T15:43:19.793" v="5592" actId="2696"/>
        <pc:sldMkLst>
          <pc:docMk/>
          <pc:sldMk cId="2100923684" sldId="347"/>
        </pc:sldMkLst>
        <pc:spChg chg="del mod">
          <ac:chgData name="Grandi, D. Di (Daniele)" userId="6673f43e-5b16-46ee-8605-fa11644727b4" providerId="ADAL" clId="{51C9228F-4B39-D34C-B417-111167038DF1}" dt="2021-04-13T15:43:01.894" v="5588" actId="478"/>
          <ac:spMkLst>
            <pc:docMk/>
            <pc:sldMk cId="2100923684" sldId="347"/>
            <ac:spMk id="2" creationId="{1C946E9B-3C9E-9B4C-B8A3-9EE56FA5FC7D}"/>
          </ac:spMkLst>
        </pc:spChg>
        <pc:spChg chg="add mod">
          <ac:chgData name="Grandi, D. Di (Daniele)" userId="6673f43e-5b16-46ee-8605-fa11644727b4" providerId="ADAL" clId="{51C9228F-4B39-D34C-B417-111167038DF1}" dt="2021-04-13T15:43:07.656" v="5590" actId="27636"/>
          <ac:spMkLst>
            <pc:docMk/>
            <pc:sldMk cId="2100923684" sldId="347"/>
            <ac:spMk id="3" creationId="{E9B01AAC-D6B0-8946-A9BE-C182EF0CAEA6}"/>
          </ac:spMkLst>
        </pc:spChg>
      </pc:sldChg>
      <pc:sldChg chg="addSp delSp modSp add">
        <pc:chgData name="Grandi, D. Di (Daniele)" userId="6673f43e-5b16-46ee-8605-fa11644727b4" providerId="ADAL" clId="{51C9228F-4B39-D34C-B417-111167038DF1}" dt="2021-04-15T13:19:54.060" v="10683" actId="2711"/>
        <pc:sldMkLst>
          <pc:docMk/>
          <pc:sldMk cId="278879386" sldId="348"/>
        </pc:sldMkLst>
        <pc:spChg chg="add del">
          <ac:chgData name="Grandi, D. Di (Daniele)" userId="6673f43e-5b16-46ee-8605-fa11644727b4" providerId="ADAL" clId="{51C9228F-4B39-D34C-B417-111167038DF1}" dt="2021-04-12T16:26:46.285" v="2617"/>
          <ac:spMkLst>
            <pc:docMk/>
            <pc:sldMk cId="278879386" sldId="348"/>
            <ac:spMk id="2" creationId="{A9A93E52-03CD-7A44-AA6B-C1BFC05B01E4}"/>
          </ac:spMkLst>
        </pc:spChg>
        <pc:spChg chg="mod">
          <ac:chgData name="Grandi, D. Di (Daniele)" userId="6673f43e-5b16-46ee-8605-fa11644727b4" providerId="ADAL" clId="{51C9228F-4B39-D34C-B417-111167038DF1}" dt="2021-04-15T13:19:54.060" v="10683" actId="2711"/>
          <ac:spMkLst>
            <pc:docMk/>
            <pc:sldMk cId="278879386" sldId="348"/>
            <ac:spMk id="3" creationId="{BBFC999B-DC05-415E-8D2F-B903A8AF4A8C}"/>
          </ac:spMkLst>
        </pc:spChg>
        <pc:spChg chg="mod">
          <ac:chgData name="Grandi, D. Di (Daniele)" userId="6673f43e-5b16-46ee-8605-fa11644727b4" providerId="ADAL" clId="{51C9228F-4B39-D34C-B417-111167038DF1}" dt="2021-04-12T16:43:16.425" v="2844" actId="14100"/>
          <ac:spMkLst>
            <pc:docMk/>
            <pc:sldMk cId="278879386" sldId="348"/>
            <ac:spMk id="4" creationId="{2A68B966-F92C-47F5-A5D6-D97E6E65870C}"/>
          </ac:spMkLst>
        </pc:spChg>
        <pc:spChg chg="mod">
          <ac:chgData name="Grandi, D. Di (Daniele)" userId="6673f43e-5b16-46ee-8605-fa11644727b4" providerId="ADAL" clId="{51C9228F-4B39-D34C-B417-111167038DF1}" dt="2021-04-12T17:19:21.323" v="3409"/>
          <ac:spMkLst>
            <pc:docMk/>
            <pc:sldMk cId="278879386" sldId="348"/>
            <ac:spMk id="5" creationId="{26EDB45A-15BC-450E-B5F6-B4FC3589B883}"/>
          </ac:spMkLst>
        </pc:spChg>
        <pc:spChg chg="mod">
          <ac:chgData name="Grandi, D. Di (Daniele)" userId="6673f43e-5b16-46ee-8605-fa11644727b4" providerId="ADAL" clId="{51C9228F-4B39-D34C-B417-111167038DF1}" dt="2021-04-12T16:43:22.313" v="2845" actId="14100"/>
          <ac:spMkLst>
            <pc:docMk/>
            <pc:sldMk cId="278879386" sldId="348"/>
            <ac:spMk id="6" creationId="{9107C1CA-7CFA-45DA-9A0A-74C813195FC2}"/>
          </ac:spMkLst>
        </pc:spChg>
        <pc:spChg chg="mod">
          <ac:chgData name="Grandi, D. Di (Daniele)" userId="6673f43e-5b16-46ee-8605-fa11644727b4" providerId="ADAL" clId="{51C9228F-4B39-D34C-B417-111167038DF1}" dt="2021-04-12T17:18:59.335" v="3406"/>
          <ac:spMkLst>
            <pc:docMk/>
            <pc:sldMk cId="278879386" sldId="348"/>
            <ac:spMk id="7" creationId="{0808ACED-3B71-4EFE-9C34-0FE4D2191F8A}"/>
          </ac:spMkLst>
        </pc:spChg>
        <pc:spChg chg="mod">
          <ac:chgData name="Grandi, D. Di (Daniele)" userId="6673f43e-5b16-46ee-8605-fa11644727b4" providerId="ADAL" clId="{51C9228F-4B39-D34C-B417-111167038DF1}" dt="2021-04-12T16:43:27.127" v="2846" actId="14100"/>
          <ac:spMkLst>
            <pc:docMk/>
            <pc:sldMk cId="278879386" sldId="348"/>
            <ac:spMk id="8" creationId="{83B0790B-28CC-4115-B539-929450D752EF}"/>
          </ac:spMkLst>
        </pc:spChg>
        <pc:spChg chg="mod">
          <ac:chgData name="Grandi, D. Di (Daniele)" userId="6673f43e-5b16-46ee-8605-fa11644727b4" providerId="ADAL" clId="{51C9228F-4B39-D34C-B417-111167038DF1}" dt="2021-04-12T17:19:40.978" v="3410"/>
          <ac:spMkLst>
            <pc:docMk/>
            <pc:sldMk cId="278879386" sldId="348"/>
            <ac:spMk id="9" creationId="{153C4927-A421-4B14-AF54-874BA05359DC}"/>
          </ac:spMkLst>
        </pc:spChg>
        <pc:spChg chg="mod">
          <ac:chgData name="Grandi, D. Di (Daniele)" userId="6673f43e-5b16-46ee-8605-fa11644727b4" providerId="ADAL" clId="{51C9228F-4B39-D34C-B417-111167038DF1}" dt="2021-04-12T16:40:20.115" v="2834" actId="14100"/>
          <ac:spMkLst>
            <pc:docMk/>
            <pc:sldMk cId="278879386" sldId="348"/>
            <ac:spMk id="10" creationId="{A5583B87-4735-4B11-885C-D62B1226EEED}"/>
          </ac:spMkLst>
        </pc:spChg>
        <pc:spChg chg="mod">
          <ac:chgData name="Grandi, D. Di (Daniele)" userId="6673f43e-5b16-46ee-8605-fa11644727b4" providerId="ADAL" clId="{51C9228F-4B39-D34C-B417-111167038DF1}" dt="2021-04-12T16:40:59.087" v="2837"/>
          <ac:spMkLst>
            <pc:docMk/>
            <pc:sldMk cId="278879386" sldId="348"/>
            <ac:spMk id="11" creationId="{12CB1035-B884-44FE-ABD1-8D2894FA0508}"/>
          </ac:spMkLst>
        </pc:spChg>
        <pc:spChg chg="mod">
          <ac:chgData name="Grandi, D. Di (Daniele)" userId="6673f43e-5b16-46ee-8605-fa11644727b4" providerId="ADAL" clId="{51C9228F-4B39-D34C-B417-111167038DF1}" dt="2021-04-13T19:51:01.008" v="8850" actId="20577"/>
          <ac:spMkLst>
            <pc:docMk/>
            <pc:sldMk cId="278879386" sldId="348"/>
            <ac:spMk id="20" creationId="{CC6C1FD6-B1D5-44B2-91C4-889D2CC1812E}"/>
          </ac:spMkLst>
        </pc:spChg>
        <pc:spChg chg="mod">
          <ac:chgData name="Grandi, D. Di (Daniele)" userId="6673f43e-5b16-46ee-8605-fa11644727b4" providerId="ADAL" clId="{51C9228F-4B39-D34C-B417-111167038DF1}" dt="2021-04-12T16:46:47.499" v="2866"/>
          <ac:spMkLst>
            <pc:docMk/>
            <pc:sldMk cId="278879386" sldId="348"/>
            <ac:spMk id="21" creationId="{7989A725-E2F4-4E73-BAFF-67A74CFB9E89}"/>
          </ac:spMkLst>
        </pc:spChg>
        <pc:spChg chg="mod">
          <ac:chgData name="Grandi, D. Di (Daniele)" userId="6673f43e-5b16-46ee-8605-fa11644727b4" providerId="ADAL" clId="{51C9228F-4B39-D34C-B417-111167038DF1}" dt="2021-04-12T16:42:38.860" v="2841" actId="20577"/>
          <ac:spMkLst>
            <pc:docMk/>
            <pc:sldMk cId="278879386" sldId="348"/>
            <ac:spMk id="23" creationId="{BEBD5963-82EA-45CF-83B3-A5183192B3B6}"/>
          </ac:spMkLst>
        </pc:spChg>
        <pc:spChg chg="mod">
          <ac:chgData name="Grandi, D. Di (Daniele)" userId="6673f43e-5b16-46ee-8605-fa11644727b4" providerId="ADAL" clId="{51C9228F-4B39-D34C-B417-111167038DF1}" dt="2021-04-12T16:27:57.140" v="2671" actId="20577"/>
          <ac:spMkLst>
            <pc:docMk/>
            <pc:sldMk cId="278879386" sldId="348"/>
            <ac:spMk id="24" creationId="{4A01F8CA-D52A-4CA8-A92B-CF1D912C8B88}"/>
          </ac:spMkLst>
        </pc:spChg>
        <pc:spChg chg="mod">
          <ac:chgData name="Grandi, D. Di (Daniele)" userId="6673f43e-5b16-46ee-8605-fa11644727b4" providerId="ADAL" clId="{51C9228F-4B39-D34C-B417-111167038DF1}" dt="2021-04-12T16:56:05.186" v="3154" actId="14100"/>
          <ac:spMkLst>
            <pc:docMk/>
            <pc:sldMk cId="278879386" sldId="348"/>
            <ac:spMk id="26" creationId="{07AE0949-13CB-4C36-AC98-256CADAB3597}"/>
          </ac:spMkLst>
        </pc:spChg>
        <pc:spChg chg="mod">
          <ac:chgData name="Grandi, D. Di (Daniele)" userId="6673f43e-5b16-46ee-8605-fa11644727b4" providerId="ADAL" clId="{51C9228F-4B39-D34C-B417-111167038DF1}" dt="2021-04-12T16:52:06.248" v="2934" actId="20577"/>
          <ac:spMkLst>
            <pc:docMk/>
            <pc:sldMk cId="278879386" sldId="348"/>
            <ac:spMk id="27" creationId="{4D82CC56-C1A0-407E-BD2E-40927C3640F9}"/>
          </ac:spMkLst>
        </pc:spChg>
        <pc:spChg chg="mod">
          <ac:chgData name="Grandi, D. Di (Daniele)" userId="6673f43e-5b16-46ee-8605-fa11644727b4" providerId="ADAL" clId="{51C9228F-4B39-D34C-B417-111167038DF1}" dt="2021-04-12T16:58:02.322" v="3213" actId="20577"/>
          <ac:spMkLst>
            <pc:docMk/>
            <pc:sldMk cId="278879386" sldId="348"/>
            <ac:spMk id="29" creationId="{89E241E5-3AF5-4AAA-9B6B-3BAB4411C324}"/>
          </ac:spMkLst>
        </pc:spChg>
        <pc:spChg chg="mod">
          <ac:chgData name="Grandi, D. Di (Daniele)" userId="6673f43e-5b16-46ee-8605-fa11644727b4" providerId="ADAL" clId="{51C9228F-4B39-D34C-B417-111167038DF1}" dt="2021-04-12T16:52:19.258" v="2954" actId="20577"/>
          <ac:spMkLst>
            <pc:docMk/>
            <pc:sldMk cId="278879386" sldId="348"/>
            <ac:spMk id="30" creationId="{7BD4D5D6-D3B8-4BC5-9BB3-40ADC8914172}"/>
          </ac:spMkLst>
        </pc:spChg>
        <pc:spChg chg="mod">
          <ac:chgData name="Grandi, D. Di (Daniele)" userId="6673f43e-5b16-46ee-8605-fa11644727b4" providerId="ADAL" clId="{51C9228F-4B39-D34C-B417-111167038DF1}" dt="2021-04-12T16:38:54.917" v="2815" actId="313"/>
          <ac:spMkLst>
            <pc:docMk/>
            <pc:sldMk cId="278879386" sldId="348"/>
            <ac:spMk id="32" creationId="{1FC2C746-7278-4205-ABFA-B017E2D51CF2}"/>
          </ac:spMkLst>
        </pc:spChg>
        <pc:spChg chg="mod">
          <ac:chgData name="Grandi, D. Di (Daniele)" userId="6673f43e-5b16-46ee-8605-fa11644727b4" providerId="ADAL" clId="{51C9228F-4B39-D34C-B417-111167038DF1}" dt="2021-04-12T16:48:48.539" v="2897" actId="14100"/>
          <ac:spMkLst>
            <pc:docMk/>
            <pc:sldMk cId="278879386" sldId="348"/>
            <ac:spMk id="33" creationId="{6EB5C9F4-DFCE-49D0-A6FB-768FA83CB869}"/>
          </ac:spMkLst>
        </pc:spChg>
        <pc:spChg chg="del">
          <ac:chgData name="Grandi, D. Di (Daniele)" userId="6673f43e-5b16-46ee-8605-fa11644727b4" providerId="ADAL" clId="{51C9228F-4B39-D34C-B417-111167038DF1}" dt="2021-04-12T16:31:30.954" v="2683" actId="478"/>
          <ac:spMkLst>
            <pc:docMk/>
            <pc:sldMk cId="278879386" sldId="348"/>
            <ac:spMk id="34" creationId="{031C7F85-ADEE-429E-AB19-B2A9D94B578E}"/>
          </ac:spMkLst>
        </pc:spChg>
        <pc:spChg chg="del">
          <ac:chgData name="Grandi, D. Di (Daniele)" userId="6673f43e-5b16-46ee-8605-fa11644727b4" providerId="ADAL" clId="{51C9228F-4B39-D34C-B417-111167038DF1}" dt="2021-04-12T16:31:28.541" v="2682" actId="478"/>
          <ac:spMkLst>
            <pc:docMk/>
            <pc:sldMk cId="278879386" sldId="348"/>
            <ac:spMk id="35" creationId="{37ABF823-BDF6-4402-B1E6-AFDD0B039D2E}"/>
          </ac:spMkLst>
        </pc:spChg>
        <pc:spChg chg="del">
          <ac:chgData name="Grandi, D. Di (Daniele)" userId="6673f43e-5b16-46ee-8605-fa11644727b4" providerId="ADAL" clId="{51C9228F-4B39-D34C-B417-111167038DF1}" dt="2021-04-12T16:30:47.426" v="2677" actId="478"/>
          <ac:spMkLst>
            <pc:docMk/>
            <pc:sldMk cId="278879386" sldId="348"/>
            <ac:spMk id="36" creationId="{F7297B30-F236-4813-8846-93A0527256CA}"/>
          </ac:spMkLst>
        </pc:spChg>
        <pc:spChg chg="del mod">
          <ac:chgData name="Grandi, D. Di (Daniele)" userId="6673f43e-5b16-46ee-8605-fa11644727b4" providerId="ADAL" clId="{51C9228F-4B39-D34C-B417-111167038DF1}" dt="2021-04-12T16:47:35.616" v="2875" actId="478"/>
          <ac:spMkLst>
            <pc:docMk/>
            <pc:sldMk cId="278879386" sldId="348"/>
            <ac:spMk id="37" creationId="{A4EAFCDC-3CB5-4489-AD2C-44643AA558FE}"/>
          </ac:spMkLst>
        </pc:spChg>
        <pc:grpChg chg="mod">
          <ac:chgData name="Grandi, D. Di (Daniele)" userId="6673f43e-5b16-46ee-8605-fa11644727b4" providerId="ADAL" clId="{51C9228F-4B39-D34C-B417-111167038DF1}" dt="2021-04-12T16:27:28.179" v="2632" actId="1076"/>
          <ac:grpSpMkLst>
            <pc:docMk/>
            <pc:sldMk cId="278879386" sldId="348"/>
            <ac:grpSpMk id="19" creationId="{50029F83-AAA7-440F-8C5A-2BF393B41FBB}"/>
          </ac:grpSpMkLst>
        </pc:grpChg>
        <pc:grpChg chg="mod">
          <ac:chgData name="Grandi, D. Di (Daniele)" userId="6673f43e-5b16-46ee-8605-fa11644727b4" providerId="ADAL" clId="{51C9228F-4B39-D34C-B417-111167038DF1}" dt="2021-04-12T16:49:20.285" v="2909" actId="1076"/>
          <ac:grpSpMkLst>
            <pc:docMk/>
            <pc:sldMk cId="278879386" sldId="348"/>
            <ac:grpSpMk id="22" creationId="{8C3B0C63-B84F-43FB-A701-9CF97DB1FB6E}"/>
          </ac:grpSpMkLst>
        </pc:grpChg>
        <pc:grpChg chg="mod">
          <ac:chgData name="Grandi, D. Di (Daniele)" userId="6673f43e-5b16-46ee-8605-fa11644727b4" providerId="ADAL" clId="{51C9228F-4B39-D34C-B417-111167038DF1}" dt="2021-04-12T16:49:11.901" v="2908" actId="1076"/>
          <ac:grpSpMkLst>
            <pc:docMk/>
            <pc:sldMk cId="278879386" sldId="348"/>
            <ac:grpSpMk id="25" creationId="{99FA0BA4-2321-4809-B3B1-FE7F71B39B48}"/>
          </ac:grpSpMkLst>
        </pc:grpChg>
        <pc:grpChg chg="mod">
          <ac:chgData name="Grandi, D. Di (Daniele)" userId="6673f43e-5b16-46ee-8605-fa11644727b4" providerId="ADAL" clId="{51C9228F-4B39-D34C-B417-111167038DF1}" dt="2021-04-12T16:56:16.495" v="3155"/>
          <ac:grpSpMkLst>
            <pc:docMk/>
            <pc:sldMk cId="278879386" sldId="348"/>
            <ac:grpSpMk id="28" creationId="{455C19E7-B7C5-44D8-9786-E3C537A4BF0E}"/>
          </ac:grpSpMkLst>
        </pc:grpChg>
        <pc:grpChg chg="mod">
          <ac:chgData name="Grandi, D. Di (Daniele)" userId="6673f43e-5b16-46ee-8605-fa11644727b4" providerId="ADAL" clId="{51C9228F-4B39-D34C-B417-111167038DF1}" dt="2021-04-12T16:49:01.670" v="2906" actId="1038"/>
          <ac:grpSpMkLst>
            <pc:docMk/>
            <pc:sldMk cId="278879386" sldId="348"/>
            <ac:grpSpMk id="31" creationId="{8505CC1C-BC56-49F7-B0C7-0A1C7A10F244}"/>
          </ac:grpSpMkLst>
        </pc:grpChg>
        <pc:picChg chg="add mod">
          <ac:chgData name="Grandi, D. Di (Daniele)" userId="6673f43e-5b16-46ee-8605-fa11644727b4" providerId="ADAL" clId="{51C9228F-4B39-D34C-B417-111167038DF1}" dt="2021-04-12T16:44:11.859" v="2861" actId="1038"/>
          <ac:picMkLst>
            <pc:docMk/>
            <pc:sldMk cId="278879386" sldId="348"/>
            <ac:picMk id="14" creationId="{FF2E283B-84FB-8B45-AD21-2E9E75F0B100}"/>
          </ac:picMkLst>
        </pc:picChg>
        <pc:picChg chg="add mod">
          <ac:chgData name="Grandi, D. Di (Daniele)" userId="6673f43e-5b16-46ee-8605-fa11644727b4" providerId="ADAL" clId="{51C9228F-4B39-D34C-B417-111167038DF1}" dt="2021-04-12T16:44:13.420" v="2863" actId="1038"/>
          <ac:picMkLst>
            <pc:docMk/>
            <pc:sldMk cId="278879386" sldId="348"/>
            <ac:picMk id="46" creationId="{4E6ED4BE-E1BD-6D4B-948E-25922E186CEE}"/>
          </ac:picMkLst>
        </pc:picChg>
        <pc:picChg chg="add mod">
          <ac:chgData name="Grandi, D. Di (Daniele)" userId="6673f43e-5b16-46ee-8605-fa11644727b4" providerId="ADAL" clId="{51C9228F-4B39-D34C-B417-111167038DF1}" dt="2021-04-12T16:44:14.795" v="2865" actId="1038"/>
          <ac:picMkLst>
            <pc:docMk/>
            <pc:sldMk cId="278879386" sldId="348"/>
            <ac:picMk id="47" creationId="{B8D8F6FD-D4AE-684E-BE8D-D7B7AD824DB5}"/>
          </ac:picMkLst>
        </pc:picChg>
        <pc:picChg chg="add mod modCrop">
          <ac:chgData name="Grandi, D. Di (Daniele)" userId="6673f43e-5b16-46ee-8605-fa11644727b4" providerId="ADAL" clId="{51C9228F-4B39-D34C-B417-111167038DF1}" dt="2021-04-12T16:47:49.734" v="2879" actId="1076"/>
          <ac:picMkLst>
            <pc:docMk/>
            <pc:sldMk cId="278879386" sldId="348"/>
            <ac:picMk id="48" creationId="{44C1180B-2C63-A54F-A027-C3290BF23B8D}"/>
          </ac:picMkLst>
        </pc:picChg>
      </pc:sldChg>
      <pc:sldChg chg="modSp mod modShow">
        <pc:chgData name="Grandi, D. Di (Daniele)" userId="6673f43e-5b16-46ee-8605-fa11644727b4" providerId="ADAL" clId="{51C9228F-4B39-D34C-B417-111167038DF1}" dt="2021-04-15T13:17:02.038" v="10668" actId="2711"/>
        <pc:sldMkLst>
          <pc:docMk/>
          <pc:sldMk cId="578419951" sldId="349"/>
        </pc:sldMkLst>
        <pc:spChg chg="mod">
          <ac:chgData name="Grandi, D. Di (Daniele)" userId="6673f43e-5b16-46ee-8605-fa11644727b4" providerId="ADAL" clId="{51C9228F-4B39-D34C-B417-111167038DF1}" dt="2021-04-15T13:17:02.038" v="10668" actId="2711"/>
          <ac:spMkLst>
            <pc:docMk/>
            <pc:sldMk cId="578419951" sldId="349"/>
            <ac:spMk id="2" creationId="{00000000-0000-0000-0000-000000000000}"/>
          </ac:spMkLst>
        </pc:spChg>
        <pc:spChg chg="mod">
          <ac:chgData name="Grandi, D. Di (Daniele)" userId="6673f43e-5b16-46ee-8605-fa11644727b4" providerId="ADAL" clId="{51C9228F-4B39-D34C-B417-111167038DF1}" dt="2021-04-14T16:36:36.393" v="10004" actId="113"/>
          <ac:spMkLst>
            <pc:docMk/>
            <pc:sldMk cId="578419951" sldId="349"/>
            <ac:spMk id="46" creationId="{C776C8F2-EF91-4435-B46B-C17E3199D78D}"/>
          </ac:spMkLst>
        </pc:spChg>
      </pc:sldChg>
      <pc:sldChg chg="addSp delSp modSp mod modShow">
        <pc:chgData name="Grandi, D. Di (Daniele)" userId="6673f43e-5b16-46ee-8605-fa11644727b4" providerId="ADAL" clId="{51C9228F-4B39-D34C-B417-111167038DF1}" dt="2021-04-15T17:29:11.321" v="11479" actId="1037"/>
        <pc:sldMkLst>
          <pc:docMk/>
          <pc:sldMk cId="117965170" sldId="350"/>
        </pc:sldMkLst>
        <pc:spChg chg="add del mod">
          <ac:chgData name="Grandi, D. Di (Daniele)" userId="6673f43e-5b16-46ee-8605-fa11644727b4" providerId="ADAL" clId="{51C9228F-4B39-D34C-B417-111167038DF1}" dt="2021-04-15T17:25:43.486" v="11432" actId="478"/>
          <ac:spMkLst>
            <pc:docMk/>
            <pc:sldMk cId="117965170" sldId="350"/>
            <ac:spMk id="2" creationId="{7EE4434D-C569-7F46-8119-E4A50A0DBCE3}"/>
          </ac:spMkLst>
        </pc:spChg>
        <pc:spChg chg="mod">
          <ac:chgData name="Grandi, D. Di (Daniele)" userId="6673f43e-5b16-46ee-8605-fa11644727b4" providerId="ADAL" clId="{51C9228F-4B39-D34C-B417-111167038DF1}" dt="2021-04-15T17:29:11.321" v="11479" actId="1037"/>
          <ac:spMkLst>
            <pc:docMk/>
            <pc:sldMk cId="117965170" sldId="350"/>
            <ac:spMk id="3" creationId="{656F0653-AEDA-4B83-B698-1694671E8953}"/>
          </ac:spMkLst>
        </pc:spChg>
        <pc:spChg chg="mod">
          <ac:chgData name="Grandi, D. Di (Daniele)" userId="6673f43e-5b16-46ee-8605-fa11644727b4" providerId="ADAL" clId="{51C9228F-4B39-D34C-B417-111167038DF1}" dt="2021-04-15T17:27:10.268" v="11444" actId="1076"/>
          <ac:spMkLst>
            <pc:docMk/>
            <pc:sldMk cId="117965170" sldId="350"/>
            <ac:spMk id="6" creationId="{2DB107CD-258A-4A79-AFED-1DE703FC4410}"/>
          </ac:spMkLst>
        </pc:spChg>
        <pc:spChg chg="mod">
          <ac:chgData name="Grandi, D. Di (Daniele)" userId="6673f43e-5b16-46ee-8605-fa11644727b4" providerId="ADAL" clId="{51C9228F-4B39-D34C-B417-111167038DF1}" dt="2021-04-15T17:28:28.740" v="11463" actId="14100"/>
          <ac:spMkLst>
            <pc:docMk/>
            <pc:sldMk cId="117965170" sldId="350"/>
            <ac:spMk id="16" creationId="{DFEEEF55-DCA5-364A-B9B2-E30F27339990}"/>
          </ac:spMkLst>
        </pc:spChg>
        <pc:spChg chg="mod">
          <ac:chgData name="Grandi, D. Di (Daniele)" userId="6673f43e-5b16-46ee-8605-fa11644727b4" providerId="ADAL" clId="{51C9228F-4B39-D34C-B417-111167038DF1}" dt="2021-04-15T17:28:24.585" v="11462" actId="14100"/>
          <ac:spMkLst>
            <pc:docMk/>
            <pc:sldMk cId="117965170" sldId="350"/>
            <ac:spMk id="18" creationId="{D00790D9-7CC4-2B41-9A02-8BA5DE3633D9}"/>
          </ac:spMkLst>
        </pc:spChg>
        <pc:spChg chg="mod">
          <ac:chgData name="Grandi, D. Di (Daniele)" userId="6673f43e-5b16-46ee-8605-fa11644727b4" providerId="ADAL" clId="{51C9228F-4B39-D34C-B417-111167038DF1}" dt="2021-04-15T17:27:17.997" v="11445" actId="1076"/>
          <ac:spMkLst>
            <pc:docMk/>
            <pc:sldMk cId="117965170" sldId="350"/>
            <ac:spMk id="20" creationId="{6846B189-DD99-A84B-8984-64CD5DEF50D1}"/>
          </ac:spMkLst>
        </pc:spChg>
        <pc:picChg chg="mod">
          <ac:chgData name="Grandi, D. Di (Daniele)" userId="6673f43e-5b16-46ee-8605-fa11644727b4" providerId="ADAL" clId="{51C9228F-4B39-D34C-B417-111167038DF1}" dt="2021-04-15T17:28:38.715" v="11464" actId="1076"/>
          <ac:picMkLst>
            <pc:docMk/>
            <pc:sldMk cId="117965170" sldId="350"/>
            <ac:picMk id="27" creationId="{97664377-28F4-F543-9E29-5E08C53EF234}"/>
          </ac:picMkLst>
        </pc:picChg>
      </pc:sldChg>
      <pc:sldChg chg="mod modShow">
        <pc:chgData name="Grandi, D. Di (Daniele)" userId="6673f43e-5b16-46ee-8605-fa11644727b4" providerId="ADAL" clId="{51C9228F-4B39-D34C-B417-111167038DF1}" dt="2021-04-14T15:41:55.948" v="9330" actId="729"/>
        <pc:sldMkLst>
          <pc:docMk/>
          <pc:sldMk cId="612041974" sldId="351"/>
        </pc:sldMkLst>
      </pc:sldChg>
      <pc:sldChg chg="mod modShow">
        <pc:chgData name="Grandi, D. Di (Daniele)" userId="6673f43e-5b16-46ee-8605-fa11644727b4" providerId="ADAL" clId="{51C9228F-4B39-D34C-B417-111167038DF1}" dt="2021-04-15T10:20:23.802" v="10248" actId="729"/>
        <pc:sldMkLst>
          <pc:docMk/>
          <pc:sldMk cId="1923477121" sldId="354"/>
        </pc:sldMkLst>
      </pc:sldChg>
      <pc:sldChg chg="addSp delSp modSp add">
        <pc:chgData name="Grandi, D. Di (Daniele)" userId="6673f43e-5b16-46ee-8605-fa11644727b4" providerId="ADAL" clId="{51C9228F-4B39-D34C-B417-111167038DF1}" dt="2021-04-15T13:20:09.770" v="10685" actId="2711"/>
        <pc:sldMkLst>
          <pc:docMk/>
          <pc:sldMk cId="2589009326" sldId="356"/>
        </pc:sldMkLst>
        <pc:spChg chg="del mod">
          <ac:chgData name="Grandi, D. Di (Daniele)" userId="6673f43e-5b16-46ee-8605-fa11644727b4" providerId="ADAL" clId="{51C9228F-4B39-D34C-B417-111167038DF1}" dt="2021-04-13T14:43:56.609" v="5022" actId="478"/>
          <ac:spMkLst>
            <pc:docMk/>
            <pc:sldMk cId="2589009326" sldId="356"/>
            <ac:spMk id="2" creationId="{2232CECA-FE1D-EA45-9F07-D470CDE32EB2}"/>
          </ac:spMkLst>
        </pc:spChg>
        <pc:spChg chg="add mod">
          <ac:chgData name="Grandi, D. Di (Daniele)" userId="6673f43e-5b16-46ee-8605-fa11644727b4" providerId="ADAL" clId="{51C9228F-4B39-D34C-B417-111167038DF1}" dt="2021-04-14T16:41:57.829" v="10071" actId="20577"/>
          <ac:spMkLst>
            <pc:docMk/>
            <pc:sldMk cId="2589009326" sldId="356"/>
            <ac:spMk id="5" creationId="{E2B3DD18-9AFD-7743-9678-10497086F4FC}"/>
          </ac:spMkLst>
        </pc:spChg>
        <pc:spChg chg="add mod">
          <ac:chgData name="Grandi, D. Di (Daniele)" userId="6673f43e-5b16-46ee-8605-fa11644727b4" providerId="ADAL" clId="{51C9228F-4B39-D34C-B417-111167038DF1}" dt="2021-04-15T13:20:09.770" v="10685" actId="2711"/>
          <ac:spMkLst>
            <pc:docMk/>
            <pc:sldMk cId="2589009326" sldId="356"/>
            <ac:spMk id="6" creationId="{0CD1E47F-EA30-E142-A791-4D5610C6F7DF}"/>
          </ac:spMkLst>
        </pc:spChg>
        <pc:spChg chg="add mod">
          <ac:chgData name="Grandi, D. Di (Daniele)" userId="6673f43e-5b16-46ee-8605-fa11644727b4" providerId="ADAL" clId="{51C9228F-4B39-D34C-B417-111167038DF1}" dt="2021-04-13T14:58:41.892" v="5574" actId="1076"/>
          <ac:spMkLst>
            <pc:docMk/>
            <pc:sldMk cId="2589009326" sldId="356"/>
            <ac:spMk id="7" creationId="{45DB0406-3354-A747-AA77-54C1E21F424F}"/>
          </ac:spMkLst>
        </pc:spChg>
        <pc:graphicFrameChg chg="add mod">
          <ac:chgData name="Grandi, D. Di (Daniele)" userId="6673f43e-5b16-46ee-8605-fa11644727b4" providerId="ADAL" clId="{51C9228F-4B39-D34C-B417-111167038DF1}" dt="2021-04-13T14:46:21.504" v="5134" actId="1076"/>
          <ac:graphicFrameMkLst>
            <pc:docMk/>
            <pc:sldMk cId="2589009326" sldId="356"/>
            <ac:graphicFrameMk id="4" creationId="{C93B08C9-F281-5545-8ABD-A75B1F8134A0}"/>
          </ac:graphicFrameMkLst>
        </pc:graphicFrameChg>
        <pc:picChg chg="add del mod modCrop">
          <ac:chgData name="Grandi, D. Di (Daniele)" userId="6673f43e-5b16-46ee-8605-fa11644727b4" providerId="ADAL" clId="{51C9228F-4B39-D34C-B417-111167038DF1}" dt="2021-04-13T14:56:18.827" v="5410" actId="478"/>
          <ac:picMkLst>
            <pc:docMk/>
            <pc:sldMk cId="2589009326" sldId="356"/>
            <ac:picMk id="3" creationId="{8DA6C96A-B2E2-C147-AFB1-BFD128DB301E}"/>
          </ac:picMkLst>
        </pc:picChg>
        <pc:picChg chg="add del mod modCrop">
          <ac:chgData name="Grandi, D. Di (Daniele)" userId="6673f43e-5b16-46ee-8605-fa11644727b4" providerId="ADAL" clId="{51C9228F-4B39-D34C-B417-111167038DF1}" dt="2021-04-13T15:41:53.355" v="5576" actId="478"/>
          <ac:picMkLst>
            <pc:docMk/>
            <pc:sldMk cId="2589009326" sldId="356"/>
            <ac:picMk id="9" creationId="{EA4C8B86-29D3-F941-9E09-AC4E06E0EB30}"/>
          </ac:picMkLst>
        </pc:picChg>
        <pc:picChg chg="add mod modCrop">
          <ac:chgData name="Grandi, D. Di (Daniele)" userId="6673f43e-5b16-46ee-8605-fa11644727b4" providerId="ADAL" clId="{51C9228F-4B39-D34C-B417-111167038DF1}" dt="2021-04-15T10:34:30.936" v="10605" actId="1076"/>
          <ac:picMkLst>
            <pc:docMk/>
            <pc:sldMk cId="2589009326" sldId="356"/>
            <ac:picMk id="11" creationId="{A0B2FEB5-CA58-F04A-A245-FFB177EFB753}"/>
          </ac:picMkLst>
        </pc:picChg>
      </pc:sldChg>
      <pc:sldChg chg="addSp delSp modSp add">
        <pc:chgData name="Grandi, D. Di (Daniele)" userId="6673f43e-5b16-46ee-8605-fa11644727b4" providerId="ADAL" clId="{51C9228F-4B39-D34C-B417-111167038DF1}" dt="2021-04-15T13:20:43.052" v="10689" actId="2711"/>
        <pc:sldMkLst>
          <pc:docMk/>
          <pc:sldMk cId="1169353788" sldId="357"/>
        </pc:sldMkLst>
        <pc:spChg chg="mod">
          <ac:chgData name="Grandi, D. Di (Daniele)" userId="6673f43e-5b16-46ee-8605-fa11644727b4" providerId="ADAL" clId="{51C9228F-4B39-D34C-B417-111167038DF1}" dt="2021-04-15T13:20:43.052" v="10689" actId="2711"/>
          <ac:spMkLst>
            <pc:docMk/>
            <pc:sldMk cId="1169353788" sldId="357"/>
            <ac:spMk id="2" creationId="{00000000-0000-0000-0000-000000000000}"/>
          </ac:spMkLst>
        </pc:spChg>
        <pc:spChg chg="del">
          <ac:chgData name="Grandi, D. Di (Daniele)" userId="6673f43e-5b16-46ee-8605-fa11644727b4" providerId="ADAL" clId="{51C9228F-4B39-D34C-B417-111167038DF1}" dt="2021-04-13T15:43:24.577" v="5593" actId="478"/>
          <ac:spMkLst>
            <pc:docMk/>
            <pc:sldMk cId="1169353788" sldId="357"/>
            <ac:spMk id="4" creationId="{0E385F12-D2C0-244D-A1E8-D945E085CBCF}"/>
          </ac:spMkLst>
        </pc:spChg>
        <pc:spChg chg="del">
          <ac:chgData name="Grandi, D. Di (Daniele)" userId="6673f43e-5b16-46ee-8605-fa11644727b4" providerId="ADAL" clId="{51C9228F-4B39-D34C-B417-111167038DF1}" dt="2021-04-13T15:43:24.577" v="5593" actId="478"/>
          <ac:spMkLst>
            <pc:docMk/>
            <pc:sldMk cId="1169353788" sldId="357"/>
            <ac:spMk id="26" creationId="{BFEC83E2-0D43-5C4B-97F6-C8006859A0B6}"/>
          </ac:spMkLst>
        </pc:spChg>
        <pc:spChg chg="del">
          <ac:chgData name="Grandi, D. Di (Daniele)" userId="6673f43e-5b16-46ee-8605-fa11644727b4" providerId="ADAL" clId="{51C9228F-4B39-D34C-B417-111167038DF1}" dt="2021-04-13T15:43:24.577" v="5593" actId="478"/>
          <ac:spMkLst>
            <pc:docMk/>
            <pc:sldMk cId="1169353788" sldId="357"/>
            <ac:spMk id="33" creationId="{408879D4-4524-0C4C-969E-C988B3E15610}"/>
          </ac:spMkLst>
        </pc:spChg>
        <pc:spChg chg="del">
          <ac:chgData name="Grandi, D. Di (Daniele)" userId="6673f43e-5b16-46ee-8605-fa11644727b4" providerId="ADAL" clId="{51C9228F-4B39-D34C-B417-111167038DF1}" dt="2021-04-13T15:43:24.577" v="5593" actId="478"/>
          <ac:spMkLst>
            <pc:docMk/>
            <pc:sldMk cId="1169353788" sldId="357"/>
            <ac:spMk id="36" creationId="{E0CE2861-FD3A-D441-B39F-BB751B2A5493}"/>
          </ac:spMkLst>
        </pc:spChg>
        <pc:spChg chg="del">
          <ac:chgData name="Grandi, D. Di (Daniele)" userId="6673f43e-5b16-46ee-8605-fa11644727b4" providerId="ADAL" clId="{51C9228F-4B39-D34C-B417-111167038DF1}" dt="2021-04-13T15:43:24.577" v="5593" actId="478"/>
          <ac:spMkLst>
            <pc:docMk/>
            <pc:sldMk cId="1169353788" sldId="357"/>
            <ac:spMk id="37" creationId="{FEB91420-5654-2249-B12B-73207B7ECC6C}"/>
          </ac:spMkLst>
        </pc:spChg>
        <pc:spChg chg="del">
          <ac:chgData name="Grandi, D. Di (Daniele)" userId="6673f43e-5b16-46ee-8605-fa11644727b4" providerId="ADAL" clId="{51C9228F-4B39-D34C-B417-111167038DF1}" dt="2021-04-13T15:43:24.577" v="5593" actId="478"/>
          <ac:spMkLst>
            <pc:docMk/>
            <pc:sldMk cId="1169353788" sldId="357"/>
            <ac:spMk id="38" creationId="{FF38BC31-03BD-134D-98C4-AEDFC617159F}"/>
          </ac:spMkLst>
        </pc:spChg>
        <pc:spChg chg="mod">
          <ac:chgData name="Grandi, D. Di (Daniele)" userId="6673f43e-5b16-46ee-8605-fa11644727b4" providerId="ADAL" clId="{51C9228F-4B39-D34C-B417-111167038DF1}" dt="2021-04-15T10:31:30.126" v="10590" actId="20577"/>
          <ac:spMkLst>
            <pc:docMk/>
            <pc:sldMk cId="1169353788" sldId="357"/>
            <ac:spMk id="42" creationId="{959848B7-7C35-C045-A8A1-B0E0B14FAF8A}"/>
          </ac:spMkLst>
        </pc:spChg>
        <pc:spChg chg="mod">
          <ac:chgData name="Grandi, D. Di (Daniele)" userId="6673f43e-5b16-46ee-8605-fa11644727b4" providerId="ADAL" clId="{51C9228F-4B39-D34C-B417-111167038DF1}" dt="2021-04-13T16:53:14.679" v="8671" actId="20577"/>
          <ac:spMkLst>
            <pc:docMk/>
            <pc:sldMk cId="1169353788" sldId="357"/>
            <ac:spMk id="43" creationId="{67A2C72D-7D60-4C4A-B79D-526A045E850F}"/>
          </ac:spMkLst>
        </pc:spChg>
        <pc:grpChg chg="del">
          <ac:chgData name="Grandi, D. Di (Daniele)" userId="6673f43e-5b16-46ee-8605-fa11644727b4" providerId="ADAL" clId="{51C9228F-4B39-D34C-B417-111167038DF1}" dt="2021-04-13T15:43:24.577" v="5593" actId="478"/>
          <ac:grpSpMkLst>
            <pc:docMk/>
            <pc:sldMk cId="1169353788" sldId="357"/>
            <ac:grpSpMk id="10" creationId="{930BC0BE-A9BF-428A-9680-9B2F2F4422F9}"/>
          </ac:grpSpMkLst>
        </pc:grpChg>
        <pc:grpChg chg="del">
          <ac:chgData name="Grandi, D. Di (Daniele)" userId="6673f43e-5b16-46ee-8605-fa11644727b4" providerId="ADAL" clId="{51C9228F-4B39-D34C-B417-111167038DF1}" dt="2021-04-13T15:43:24.577" v="5593" actId="478"/>
          <ac:grpSpMkLst>
            <pc:docMk/>
            <pc:sldMk cId="1169353788" sldId="357"/>
            <ac:grpSpMk id="14" creationId="{9895B757-C423-4E1B-B9A0-81BBE990EB1B}"/>
          </ac:grpSpMkLst>
        </pc:grpChg>
        <pc:grpChg chg="del">
          <ac:chgData name="Grandi, D. Di (Daniele)" userId="6673f43e-5b16-46ee-8605-fa11644727b4" providerId="ADAL" clId="{51C9228F-4B39-D34C-B417-111167038DF1}" dt="2021-04-13T15:43:24.577" v="5593" actId="478"/>
          <ac:grpSpMkLst>
            <pc:docMk/>
            <pc:sldMk cId="1169353788" sldId="357"/>
            <ac:grpSpMk id="18" creationId="{6BF7C81E-2D6F-4116-B117-3AFE932DD53C}"/>
          </ac:grpSpMkLst>
        </pc:grpChg>
        <pc:grpChg chg="del">
          <ac:chgData name="Grandi, D. Di (Daniele)" userId="6673f43e-5b16-46ee-8605-fa11644727b4" providerId="ADAL" clId="{51C9228F-4B39-D34C-B417-111167038DF1}" dt="2021-04-13T15:43:24.577" v="5593" actId="478"/>
          <ac:grpSpMkLst>
            <pc:docMk/>
            <pc:sldMk cId="1169353788" sldId="357"/>
            <ac:grpSpMk id="27" creationId="{EADA24E2-DFFF-D74E-B6A7-B057D07BA2E7}"/>
          </ac:grpSpMkLst>
        </pc:grpChg>
        <pc:grpChg chg="del">
          <ac:chgData name="Grandi, D. Di (Daniele)" userId="6673f43e-5b16-46ee-8605-fa11644727b4" providerId="ADAL" clId="{51C9228F-4B39-D34C-B417-111167038DF1}" dt="2021-04-13T15:43:24.577" v="5593" actId="478"/>
          <ac:grpSpMkLst>
            <pc:docMk/>
            <pc:sldMk cId="1169353788" sldId="357"/>
            <ac:grpSpMk id="30" creationId="{FB054730-2F89-0B45-8196-7A249F10F414}"/>
          </ac:grpSpMkLst>
        </pc:grpChg>
        <pc:grpChg chg="add mod">
          <ac:chgData name="Grandi, D. Di (Daniele)" userId="6673f43e-5b16-46ee-8605-fa11644727b4" providerId="ADAL" clId="{51C9228F-4B39-D34C-B417-111167038DF1}" dt="2021-04-15T10:31:06.902" v="10584" actId="1076"/>
          <ac:grpSpMkLst>
            <pc:docMk/>
            <pc:sldMk cId="1169353788" sldId="357"/>
            <ac:grpSpMk id="41" creationId="{1224EF6F-9228-0A40-9269-4EA685001D03}"/>
          </ac:grpSpMkLst>
        </pc:grpChg>
        <pc:graphicFrameChg chg="del">
          <ac:chgData name="Grandi, D. Di (Daniele)" userId="6673f43e-5b16-46ee-8605-fa11644727b4" providerId="ADAL" clId="{51C9228F-4B39-D34C-B417-111167038DF1}" dt="2021-04-13T15:43:24.577" v="5593" actId="478"/>
          <ac:graphicFrameMkLst>
            <pc:docMk/>
            <pc:sldMk cId="1169353788" sldId="357"/>
            <ac:graphicFrameMk id="9" creationId="{3625CDFE-C241-4D51-A834-B726F6727024}"/>
          </ac:graphicFrameMkLst>
        </pc:graphicFrameChg>
        <pc:graphicFrameChg chg="del">
          <ac:chgData name="Grandi, D. Di (Daniele)" userId="6673f43e-5b16-46ee-8605-fa11644727b4" providerId="ADAL" clId="{51C9228F-4B39-D34C-B417-111167038DF1}" dt="2021-04-13T15:43:24.577" v="5593" actId="478"/>
          <ac:graphicFrameMkLst>
            <pc:docMk/>
            <pc:sldMk cId="1169353788" sldId="357"/>
            <ac:graphicFrameMk id="13" creationId="{6F998DA6-4FCF-4554-9C5F-5C5984726036}"/>
          </ac:graphicFrameMkLst>
        </pc:graphicFrameChg>
        <pc:graphicFrameChg chg="del">
          <ac:chgData name="Grandi, D. Di (Daniele)" userId="6673f43e-5b16-46ee-8605-fa11644727b4" providerId="ADAL" clId="{51C9228F-4B39-D34C-B417-111167038DF1}" dt="2021-04-13T15:43:24.577" v="5593" actId="478"/>
          <ac:graphicFrameMkLst>
            <pc:docMk/>
            <pc:sldMk cId="1169353788" sldId="357"/>
            <ac:graphicFrameMk id="17" creationId="{0A53B586-0676-487D-B667-58441C662038}"/>
          </ac:graphicFrameMkLst>
        </pc:graphicFrameChg>
        <pc:picChg chg="add del mod modCrop">
          <ac:chgData name="Grandi, D. Di (Daniele)" userId="6673f43e-5b16-46ee-8605-fa11644727b4" providerId="ADAL" clId="{51C9228F-4B39-D34C-B417-111167038DF1}" dt="2021-04-14T16:15:07.871" v="9890" actId="478"/>
          <ac:picMkLst>
            <pc:docMk/>
            <pc:sldMk cId="1169353788" sldId="357"/>
            <ac:picMk id="4" creationId="{25ED5EF9-A357-2C40-A887-85418AAFF18E}"/>
          </ac:picMkLst>
        </pc:picChg>
        <pc:picChg chg="add del mod modCrop">
          <ac:chgData name="Grandi, D. Di (Daniele)" userId="6673f43e-5b16-46ee-8605-fa11644727b4" providerId="ADAL" clId="{51C9228F-4B39-D34C-B417-111167038DF1}" dt="2021-04-14T14:27:03.902" v="9317" actId="478"/>
          <ac:picMkLst>
            <pc:docMk/>
            <pc:sldMk cId="1169353788" sldId="357"/>
            <ac:picMk id="5" creationId="{6C09C368-2624-5E40-B1AD-4E8774799800}"/>
          </ac:picMkLst>
        </pc:picChg>
        <pc:picChg chg="add mod modCrop">
          <ac:chgData name="Grandi, D. Di (Daniele)" userId="6673f43e-5b16-46ee-8605-fa11644727b4" providerId="ADAL" clId="{51C9228F-4B39-D34C-B417-111167038DF1}" dt="2021-04-14T16:16:36.437" v="9896" actId="732"/>
          <ac:picMkLst>
            <pc:docMk/>
            <pc:sldMk cId="1169353788" sldId="357"/>
            <ac:picMk id="7" creationId="{26DE24CB-63D7-8940-9955-CCC12F40AAC7}"/>
          </ac:picMkLst>
        </pc:picChg>
        <pc:picChg chg="del">
          <ac:chgData name="Grandi, D. Di (Daniele)" userId="6673f43e-5b16-46ee-8605-fa11644727b4" providerId="ADAL" clId="{51C9228F-4B39-D34C-B417-111167038DF1}" dt="2021-04-13T15:43:24.577" v="5593" actId="478"/>
          <ac:picMkLst>
            <pc:docMk/>
            <pc:sldMk cId="1169353788" sldId="357"/>
            <ac:picMk id="22" creationId="{7E25F572-2E16-2D4A-B8A2-3BF22CEEB5C4}"/>
          </ac:picMkLst>
        </pc:picChg>
        <pc:picChg chg="del">
          <ac:chgData name="Grandi, D. Di (Daniele)" userId="6673f43e-5b16-46ee-8605-fa11644727b4" providerId="ADAL" clId="{51C9228F-4B39-D34C-B417-111167038DF1}" dt="2021-04-13T15:43:24.577" v="5593" actId="478"/>
          <ac:picMkLst>
            <pc:docMk/>
            <pc:sldMk cId="1169353788" sldId="357"/>
            <ac:picMk id="39" creationId="{E95D3281-7193-B54D-8DED-C058B2DD2647}"/>
          </ac:picMkLst>
        </pc:picChg>
        <pc:picChg chg="del">
          <ac:chgData name="Grandi, D. Di (Daniele)" userId="6673f43e-5b16-46ee-8605-fa11644727b4" providerId="ADAL" clId="{51C9228F-4B39-D34C-B417-111167038DF1}" dt="2021-04-13T15:43:24.577" v="5593" actId="478"/>
          <ac:picMkLst>
            <pc:docMk/>
            <pc:sldMk cId="1169353788" sldId="357"/>
            <ac:picMk id="40" creationId="{F22C00F5-FE5B-D840-8E10-72E23B816872}"/>
          </ac:picMkLst>
        </pc:picChg>
        <pc:cxnChg chg="del">
          <ac:chgData name="Grandi, D. Di (Daniele)" userId="6673f43e-5b16-46ee-8605-fa11644727b4" providerId="ADAL" clId="{51C9228F-4B39-D34C-B417-111167038DF1}" dt="2021-04-13T15:43:24.577" v="5593" actId="478"/>
          <ac:cxnSpMkLst>
            <pc:docMk/>
            <pc:sldMk cId="1169353788" sldId="357"/>
            <ac:cxnSpMk id="6" creationId="{6DC9E014-6F6D-FF4A-B84C-2D35C4C197E9}"/>
          </ac:cxnSpMkLst>
        </pc:cxnChg>
        <pc:cxnChg chg="del">
          <ac:chgData name="Grandi, D. Di (Daniele)" userId="6673f43e-5b16-46ee-8605-fa11644727b4" providerId="ADAL" clId="{51C9228F-4B39-D34C-B417-111167038DF1}" dt="2021-04-13T15:43:24.577" v="5593" actId="478"/>
          <ac:cxnSpMkLst>
            <pc:docMk/>
            <pc:sldMk cId="1169353788" sldId="357"/>
            <ac:cxnSpMk id="34" creationId="{0289E4A9-3AAA-AF4D-8633-A88DC3E0F73B}"/>
          </ac:cxnSpMkLst>
        </pc:cxnChg>
        <pc:cxnChg chg="del">
          <ac:chgData name="Grandi, D. Di (Daniele)" userId="6673f43e-5b16-46ee-8605-fa11644727b4" providerId="ADAL" clId="{51C9228F-4B39-D34C-B417-111167038DF1}" dt="2021-04-13T15:43:24.577" v="5593" actId="478"/>
          <ac:cxnSpMkLst>
            <pc:docMk/>
            <pc:sldMk cId="1169353788" sldId="357"/>
            <ac:cxnSpMk id="35" creationId="{CD358F82-132C-644C-B39E-BB3A85E34970}"/>
          </ac:cxnSpMkLst>
        </pc:cxnChg>
      </pc:sldChg>
      <pc:sldChg chg="addSp delSp modSp add">
        <pc:chgData name="Grandi, D. Di (Daniele)" userId="6673f43e-5b16-46ee-8605-fa11644727b4" providerId="ADAL" clId="{51C9228F-4B39-D34C-B417-111167038DF1}" dt="2021-04-15T13:20:50.735" v="10690" actId="2711"/>
        <pc:sldMkLst>
          <pc:docMk/>
          <pc:sldMk cId="3718959999" sldId="358"/>
        </pc:sldMkLst>
        <pc:spChg chg="mod">
          <ac:chgData name="Grandi, D. Di (Daniele)" userId="6673f43e-5b16-46ee-8605-fa11644727b4" providerId="ADAL" clId="{51C9228F-4B39-D34C-B417-111167038DF1}" dt="2021-04-15T13:20:50.735" v="10690" actId="2711"/>
          <ac:spMkLst>
            <pc:docMk/>
            <pc:sldMk cId="3718959999" sldId="358"/>
            <ac:spMk id="2" creationId="{00000000-0000-0000-0000-000000000000}"/>
          </ac:spMkLst>
        </pc:spChg>
        <pc:spChg chg="del">
          <ac:chgData name="Grandi, D. Di (Daniele)" userId="6673f43e-5b16-46ee-8605-fa11644727b4" providerId="ADAL" clId="{51C9228F-4B39-D34C-B417-111167038DF1}" dt="2021-04-13T15:44:36.217" v="5635" actId="478"/>
          <ac:spMkLst>
            <pc:docMk/>
            <pc:sldMk cId="3718959999" sldId="358"/>
            <ac:spMk id="4" creationId="{0E385F12-D2C0-244D-A1E8-D945E085CBCF}"/>
          </ac:spMkLst>
        </pc:spChg>
        <pc:spChg chg="del">
          <ac:chgData name="Grandi, D. Di (Daniele)" userId="6673f43e-5b16-46ee-8605-fa11644727b4" providerId="ADAL" clId="{51C9228F-4B39-D34C-B417-111167038DF1}" dt="2021-04-13T15:44:36.217" v="5635" actId="478"/>
          <ac:spMkLst>
            <pc:docMk/>
            <pc:sldMk cId="3718959999" sldId="358"/>
            <ac:spMk id="26" creationId="{BFEC83E2-0D43-5C4B-97F6-C8006859A0B6}"/>
          </ac:spMkLst>
        </pc:spChg>
        <pc:spChg chg="del">
          <ac:chgData name="Grandi, D. Di (Daniele)" userId="6673f43e-5b16-46ee-8605-fa11644727b4" providerId="ADAL" clId="{51C9228F-4B39-D34C-B417-111167038DF1}" dt="2021-04-13T15:44:36.217" v="5635" actId="478"/>
          <ac:spMkLst>
            <pc:docMk/>
            <pc:sldMk cId="3718959999" sldId="358"/>
            <ac:spMk id="33" creationId="{408879D4-4524-0C4C-969E-C988B3E15610}"/>
          </ac:spMkLst>
        </pc:spChg>
        <pc:spChg chg="del">
          <ac:chgData name="Grandi, D. Di (Daniele)" userId="6673f43e-5b16-46ee-8605-fa11644727b4" providerId="ADAL" clId="{51C9228F-4B39-D34C-B417-111167038DF1}" dt="2021-04-13T15:44:36.217" v="5635" actId="478"/>
          <ac:spMkLst>
            <pc:docMk/>
            <pc:sldMk cId="3718959999" sldId="358"/>
            <ac:spMk id="36" creationId="{E0CE2861-FD3A-D441-B39F-BB751B2A5493}"/>
          </ac:spMkLst>
        </pc:spChg>
        <pc:spChg chg="del">
          <ac:chgData name="Grandi, D. Di (Daniele)" userId="6673f43e-5b16-46ee-8605-fa11644727b4" providerId="ADAL" clId="{51C9228F-4B39-D34C-B417-111167038DF1}" dt="2021-04-13T15:44:36.217" v="5635" actId="478"/>
          <ac:spMkLst>
            <pc:docMk/>
            <pc:sldMk cId="3718959999" sldId="358"/>
            <ac:spMk id="37" creationId="{FEB91420-5654-2249-B12B-73207B7ECC6C}"/>
          </ac:spMkLst>
        </pc:spChg>
        <pc:spChg chg="del">
          <ac:chgData name="Grandi, D. Di (Daniele)" userId="6673f43e-5b16-46ee-8605-fa11644727b4" providerId="ADAL" clId="{51C9228F-4B39-D34C-B417-111167038DF1}" dt="2021-04-13T15:44:36.217" v="5635" actId="478"/>
          <ac:spMkLst>
            <pc:docMk/>
            <pc:sldMk cId="3718959999" sldId="358"/>
            <ac:spMk id="38" creationId="{FF38BC31-03BD-134D-98C4-AEDFC617159F}"/>
          </ac:spMkLst>
        </pc:spChg>
        <pc:spChg chg="mod">
          <ac:chgData name="Grandi, D. Di (Daniele)" userId="6673f43e-5b16-46ee-8605-fa11644727b4" providerId="ADAL" clId="{51C9228F-4B39-D34C-B417-111167038DF1}" dt="2021-04-14T16:48:13.553" v="10125" actId="113"/>
          <ac:spMkLst>
            <pc:docMk/>
            <pc:sldMk cId="3718959999" sldId="358"/>
            <ac:spMk id="42" creationId="{F76E7BEA-37E7-5F4E-974B-ADD78A52C11A}"/>
          </ac:spMkLst>
        </pc:spChg>
        <pc:spChg chg="mod">
          <ac:chgData name="Grandi, D. Di (Daniele)" userId="6673f43e-5b16-46ee-8605-fa11644727b4" providerId="ADAL" clId="{51C9228F-4B39-D34C-B417-111167038DF1}" dt="2021-04-13T15:56:30.636" v="6514" actId="20577"/>
          <ac:spMkLst>
            <pc:docMk/>
            <pc:sldMk cId="3718959999" sldId="358"/>
            <ac:spMk id="43" creationId="{8936CFE8-CCAE-3E49-BDE8-E4C67BC388DD}"/>
          </ac:spMkLst>
        </pc:spChg>
        <pc:grpChg chg="del">
          <ac:chgData name="Grandi, D. Di (Daniele)" userId="6673f43e-5b16-46ee-8605-fa11644727b4" providerId="ADAL" clId="{51C9228F-4B39-D34C-B417-111167038DF1}" dt="2021-04-13T15:44:36.217" v="5635" actId="478"/>
          <ac:grpSpMkLst>
            <pc:docMk/>
            <pc:sldMk cId="3718959999" sldId="358"/>
            <ac:grpSpMk id="10" creationId="{930BC0BE-A9BF-428A-9680-9B2F2F4422F9}"/>
          </ac:grpSpMkLst>
        </pc:grpChg>
        <pc:grpChg chg="del">
          <ac:chgData name="Grandi, D. Di (Daniele)" userId="6673f43e-5b16-46ee-8605-fa11644727b4" providerId="ADAL" clId="{51C9228F-4B39-D34C-B417-111167038DF1}" dt="2021-04-13T15:44:36.217" v="5635" actId="478"/>
          <ac:grpSpMkLst>
            <pc:docMk/>
            <pc:sldMk cId="3718959999" sldId="358"/>
            <ac:grpSpMk id="14" creationId="{9895B757-C423-4E1B-B9A0-81BBE990EB1B}"/>
          </ac:grpSpMkLst>
        </pc:grpChg>
        <pc:grpChg chg="del">
          <ac:chgData name="Grandi, D. Di (Daniele)" userId="6673f43e-5b16-46ee-8605-fa11644727b4" providerId="ADAL" clId="{51C9228F-4B39-D34C-B417-111167038DF1}" dt="2021-04-13T15:44:36.217" v="5635" actId="478"/>
          <ac:grpSpMkLst>
            <pc:docMk/>
            <pc:sldMk cId="3718959999" sldId="358"/>
            <ac:grpSpMk id="18" creationId="{6BF7C81E-2D6F-4116-B117-3AFE932DD53C}"/>
          </ac:grpSpMkLst>
        </pc:grpChg>
        <pc:grpChg chg="del">
          <ac:chgData name="Grandi, D. Di (Daniele)" userId="6673f43e-5b16-46ee-8605-fa11644727b4" providerId="ADAL" clId="{51C9228F-4B39-D34C-B417-111167038DF1}" dt="2021-04-13T15:44:36.217" v="5635" actId="478"/>
          <ac:grpSpMkLst>
            <pc:docMk/>
            <pc:sldMk cId="3718959999" sldId="358"/>
            <ac:grpSpMk id="27" creationId="{EADA24E2-DFFF-D74E-B6A7-B057D07BA2E7}"/>
          </ac:grpSpMkLst>
        </pc:grpChg>
        <pc:grpChg chg="del">
          <ac:chgData name="Grandi, D. Di (Daniele)" userId="6673f43e-5b16-46ee-8605-fa11644727b4" providerId="ADAL" clId="{51C9228F-4B39-D34C-B417-111167038DF1}" dt="2021-04-13T15:44:36.217" v="5635" actId="478"/>
          <ac:grpSpMkLst>
            <pc:docMk/>
            <pc:sldMk cId="3718959999" sldId="358"/>
            <ac:grpSpMk id="30" creationId="{FB054730-2F89-0B45-8196-7A249F10F414}"/>
          </ac:grpSpMkLst>
        </pc:grpChg>
        <pc:grpChg chg="add mod">
          <ac:chgData name="Grandi, D. Di (Daniele)" userId="6673f43e-5b16-46ee-8605-fa11644727b4" providerId="ADAL" clId="{51C9228F-4B39-D34C-B417-111167038DF1}" dt="2021-04-13T16:53:08.623" v="8669" actId="1036"/>
          <ac:grpSpMkLst>
            <pc:docMk/>
            <pc:sldMk cId="3718959999" sldId="358"/>
            <ac:grpSpMk id="41" creationId="{FCC5CB01-EA3B-8A4D-A2C9-67C6476B8403}"/>
          </ac:grpSpMkLst>
        </pc:grpChg>
        <pc:graphicFrameChg chg="del">
          <ac:chgData name="Grandi, D. Di (Daniele)" userId="6673f43e-5b16-46ee-8605-fa11644727b4" providerId="ADAL" clId="{51C9228F-4B39-D34C-B417-111167038DF1}" dt="2021-04-13T15:44:36.217" v="5635" actId="478"/>
          <ac:graphicFrameMkLst>
            <pc:docMk/>
            <pc:sldMk cId="3718959999" sldId="358"/>
            <ac:graphicFrameMk id="9" creationId="{3625CDFE-C241-4D51-A834-B726F6727024}"/>
          </ac:graphicFrameMkLst>
        </pc:graphicFrameChg>
        <pc:graphicFrameChg chg="del">
          <ac:chgData name="Grandi, D. Di (Daniele)" userId="6673f43e-5b16-46ee-8605-fa11644727b4" providerId="ADAL" clId="{51C9228F-4B39-D34C-B417-111167038DF1}" dt="2021-04-13T15:44:36.217" v="5635" actId="478"/>
          <ac:graphicFrameMkLst>
            <pc:docMk/>
            <pc:sldMk cId="3718959999" sldId="358"/>
            <ac:graphicFrameMk id="13" creationId="{6F998DA6-4FCF-4554-9C5F-5C5984726036}"/>
          </ac:graphicFrameMkLst>
        </pc:graphicFrameChg>
        <pc:graphicFrameChg chg="del">
          <ac:chgData name="Grandi, D. Di (Daniele)" userId="6673f43e-5b16-46ee-8605-fa11644727b4" providerId="ADAL" clId="{51C9228F-4B39-D34C-B417-111167038DF1}" dt="2021-04-13T15:44:36.217" v="5635" actId="478"/>
          <ac:graphicFrameMkLst>
            <pc:docMk/>
            <pc:sldMk cId="3718959999" sldId="358"/>
            <ac:graphicFrameMk id="17" creationId="{0A53B586-0676-487D-B667-58441C662038}"/>
          </ac:graphicFrameMkLst>
        </pc:graphicFrameChg>
        <pc:picChg chg="add mod modCrop">
          <ac:chgData name="Grandi, D. Di (Daniele)" userId="6673f43e-5b16-46ee-8605-fa11644727b4" providerId="ADAL" clId="{51C9228F-4B39-D34C-B417-111167038DF1}" dt="2021-04-14T16:18:37.667" v="9911" actId="1038"/>
          <ac:picMkLst>
            <pc:docMk/>
            <pc:sldMk cId="3718959999" sldId="358"/>
            <ac:picMk id="4" creationId="{7C9A124F-93C7-D04F-9512-56B766B4FC41}"/>
          </ac:picMkLst>
        </pc:picChg>
        <pc:picChg chg="add del mod modCrop">
          <ac:chgData name="Grandi, D. Di (Daniele)" userId="6673f43e-5b16-46ee-8605-fa11644727b4" providerId="ADAL" clId="{51C9228F-4B39-D34C-B417-111167038DF1}" dt="2021-04-13T16:02:27.210" v="6716" actId="478"/>
          <ac:picMkLst>
            <pc:docMk/>
            <pc:sldMk cId="3718959999" sldId="358"/>
            <ac:picMk id="5" creationId="{A44C2D2C-F4AE-F947-9D43-D48AEA669E30}"/>
          </ac:picMkLst>
        </pc:picChg>
        <pc:picChg chg="add del mod modCrop">
          <ac:chgData name="Grandi, D. Di (Daniele)" userId="6673f43e-5b16-46ee-8605-fa11644727b4" providerId="ADAL" clId="{51C9228F-4B39-D34C-B417-111167038DF1}" dt="2021-04-14T16:16:44.091" v="9897" actId="478"/>
          <ac:picMkLst>
            <pc:docMk/>
            <pc:sldMk cId="3718959999" sldId="358"/>
            <ac:picMk id="8" creationId="{81D9FC43-0C41-D640-9490-4956ABCC1824}"/>
          </ac:picMkLst>
        </pc:picChg>
        <pc:picChg chg="del">
          <ac:chgData name="Grandi, D. Di (Daniele)" userId="6673f43e-5b16-46ee-8605-fa11644727b4" providerId="ADAL" clId="{51C9228F-4B39-D34C-B417-111167038DF1}" dt="2021-04-13T15:44:36.217" v="5635" actId="478"/>
          <ac:picMkLst>
            <pc:docMk/>
            <pc:sldMk cId="3718959999" sldId="358"/>
            <ac:picMk id="22" creationId="{7E25F572-2E16-2D4A-B8A2-3BF22CEEB5C4}"/>
          </ac:picMkLst>
        </pc:picChg>
        <pc:picChg chg="del">
          <ac:chgData name="Grandi, D. Di (Daniele)" userId="6673f43e-5b16-46ee-8605-fa11644727b4" providerId="ADAL" clId="{51C9228F-4B39-D34C-B417-111167038DF1}" dt="2021-04-13T15:44:36.217" v="5635" actId="478"/>
          <ac:picMkLst>
            <pc:docMk/>
            <pc:sldMk cId="3718959999" sldId="358"/>
            <ac:picMk id="39" creationId="{E95D3281-7193-B54D-8DED-C058B2DD2647}"/>
          </ac:picMkLst>
        </pc:picChg>
        <pc:picChg chg="del">
          <ac:chgData name="Grandi, D. Di (Daniele)" userId="6673f43e-5b16-46ee-8605-fa11644727b4" providerId="ADAL" clId="{51C9228F-4B39-D34C-B417-111167038DF1}" dt="2021-04-13T15:44:36.217" v="5635" actId="478"/>
          <ac:picMkLst>
            <pc:docMk/>
            <pc:sldMk cId="3718959999" sldId="358"/>
            <ac:picMk id="40" creationId="{F22C00F5-FE5B-D840-8E10-72E23B816872}"/>
          </ac:picMkLst>
        </pc:picChg>
        <pc:cxnChg chg="del">
          <ac:chgData name="Grandi, D. Di (Daniele)" userId="6673f43e-5b16-46ee-8605-fa11644727b4" providerId="ADAL" clId="{51C9228F-4B39-D34C-B417-111167038DF1}" dt="2021-04-13T15:44:36.217" v="5635" actId="478"/>
          <ac:cxnSpMkLst>
            <pc:docMk/>
            <pc:sldMk cId="3718959999" sldId="358"/>
            <ac:cxnSpMk id="6" creationId="{6DC9E014-6F6D-FF4A-B84C-2D35C4C197E9}"/>
          </ac:cxnSpMkLst>
        </pc:cxnChg>
        <pc:cxnChg chg="del">
          <ac:chgData name="Grandi, D. Di (Daniele)" userId="6673f43e-5b16-46ee-8605-fa11644727b4" providerId="ADAL" clId="{51C9228F-4B39-D34C-B417-111167038DF1}" dt="2021-04-13T15:44:36.217" v="5635" actId="478"/>
          <ac:cxnSpMkLst>
            <pc:docMk/>
            <pc:sldMk cId="3718959999" sldId="358"/>
            <ac:cxnSpMk id="34" creationId="{0289E4A9-3AAA-AF4D-8633-A88DC3E0F73B}"/>
          </ac:cxnSpMkLst>
        </pc:cxnChg>
        <pc:cxnChg chg="del">
          <ac:chgData name="Grandi, D. Di (Daniele)" userId="6673f43e-5b16-46ee-8605-fa11644727b4" providerId="ADAL" clId="{51C9228F-4B39-D34C-B417-111167038DF1}" dt="2021-04-13T15:44:36.217" v="5635" actId="478"/>
          <ac:cxnSpMkLst>
            <pc:docMk/>
            <pc:sldMk cId="3718959999" sldId="358"/>
            <ac:cxnSpMk id="35" creationId="{CD358F82-132C-644C-B39E-BB3A85E34970}"/>
          </ac:cxnSpMkLst>
        </pc:cxnChg>
      </pc:sldChg>
      <pc:sldChg chg="addSp delSp modSp add">
        <pc:chgData name="Grandi, D. Di (Daniele)" userId="6673f43e-5b16-46ee-8605-fa11644727b4" providerId="ADAL" clId="{51C9228F-4B39-D34C-B417-111167038DF1}" dt="2021-04-15T17:15:04.085" v="11384" actId="1076"/>
        <pc:sldMkLst>
          <pc:docMk/>
          <pc:sldMk cId="2020112873" sldId="359"/>
        </pc:sldMkLst>
        <pc:spChg chg="del mod">
          <ac:chgData name="Grandi, D. Di (Daniele)" userId="6673f43e-5b16-46ee-8605-fa11644727b4" providerId="ADAL" clId="{51C9228F-4B39-D34C-B417-111167038DF1}" dt="2021-04-14T09:20:51.217" v="8937" actId="478"/>
          <ac:spMkLst>
            <pc:docMk/>
            <pc:sldMk cId="2020112873" sldId="359"/>
            <ac:spMk id="2" creationId="{484D60FD-DB9A-D34B-9EB4-E0224416BA20}"/>
          </ac:spMkLst>
        </pc:spChg>
        <pc:spChg chg="add del mod">
          <ac:chgData name="Grandi, D. Di (Daniele)" userId="6673f43e-5b16-46ee-8605-fa11644727b4" providerId="ADAL" clId="{51C9228F-4B39-D34C-B417-111167038DF1}" dt="2021-04-15T17:14:59.058" v="11382" actId="478"/>
          <ac:spMkLst>
            <pc:docMk/>
            <pc:sldMk cId="2020112873" sldId="359"/>
            <ac:spMk id="3" creationId="{48DD9C1A-A828-F943-88EB-7A1DA94556CB}"/>
          </ac:spMkLst>
        </pc:spChg>
        <pc:spChg chg="add del mod">
          <ac:chgData name="Grandi, D. Di (Daniele)" userId="6673f43e-5b16-46ee-8605-fa11644727b4" providerId="ADAL" clId="{51C9228F-4B39-D34C-B417-111167038DF1}" dt="2021-04-14T09:20:53.832" v="8939" actId="478"/>
          <ac:spMkLst>
            <pc:docMk/>
            <pc:sldMk cId="2020112873" sldId="359"/>
            <ac:spMk id="4" creationId="{5E892508-BB92-5D41-8400-28E09F51A009}"/>
          </ac:spMkLst>
        </pc:spChg>
        <pc:spChg chg="add del mod">
          <ac:chgData name="Grandi, D. Di (Daniele)" userId="6673f43e-5b16-46ee-8605-fa11644727b4" providerId="ADAL" clId="{51C9228F-4B39-D34C-B417-111167038DF1}" dt="2021-04-14T09:21:19.551" v="8969" actId="478"/>
          <ac:spMkLst>
            <pc:docMk/>
            <pc:sldMk cId="2020112873" sldId="359"/>
            <ac:spMk id="5" creationId="{65976E29-313E-6949-8E75-C21F51446F22}"/>
          </ac:spMkLst>
        </pc:spChg>
        <pc:spChg chg="add mod">
          <ac:chgData name="Grandi, D. Di (Daniele)" userId="6673f43e-5b16-46ee-8605-fa11644727b4" providerId="ADAL" clId="{51C9228F-4B39-D34C-B417-111167038DF1}" dt="2021-04-15T13:01:34.541" v="10652" actId="2711"/>
          <ac:spMkLst>
            <pc:docMk/>
            <pc:sldMk cId="2020112873" sldId="359"/>
            <ac:spMk id="6" creationId="{36364E96-F25A-EC4C-8103-2CF496981800}"/>
          </ac:spMkLst>
        </pc:spChg>
        <pc:spChg chg="mod">
          <ac:chgData name="Grandi, D. Di (Daniele)" userId="6673f43e-5b16-46ee-8605-fa11644727b4" providerId="ADAL" clId="{51C9228F-4B39-D34C-B417-111167038DF1}" dt="2021-04-15T17:15:04.085" v="11384" actId="1076"/>
          <ac:spMkLst>
            <pc:docMk/>
            <pc:sldMk cId="2020112873" sldId="359"/>
            <ac:spMk id="7" creationId="{581566D3-83A9-4A60-BCC4-D6153FFBCA7C}"/>
          </ac:spMkLst>
        </pc:spChg>
        <pc:spChg chg="add mod">
          <ac:chgData name="Grandi, D. Di (Daniele)" userId="6673f43e-5b16-46ee-8605-fa11644727b4" providerId="ADAL" clId="{51C9228F-4B39-D34C-B417-111167038DF1}" dt="2021-04-15T10:37:18.354" v="10614" actId="1037"/>
          <ac:spMkLst>
            <pc:docMk/>
            <pc:sldMk cId="2020112873" sldId="359"/>
            <ac:spMk id="8" creationId="{FEE79295-1CD0-4545-845B-BCD1F11B62F6}"/>
          </ac:spMkLst>
        </pc:spChg>
        <pc:spChg chg="mod">
          <ac:chgData name="Grandi, D. Di (Daniele)" userId="6673f43e-5b16-46ee-8605-fa11644727b4" providerId="ADAL" clId="{51C9228F-4B39-D34C-B417-111167038DF1}" dt="2021-04-14T09:59:41.264" v="9316" actId="1038"/>
          <ac:spMkLst>
            <pc:docMk/>
            <pc:sldMk cId="2020112873" sldId="359"/>
            <ac:spMk id="10" creationId="{D691CB66-0150-FD4D-B555-A87932441B3A}"/>
          </ac:spMkLst>
        </pc:spChg>
        <pc:spChg chg="mod">
          <ac:chgData name="Grandi, D. Di (Daniele)" userId="6673f43e-5b16-46ee-8605-fa11644727b4" providerId="ADAL" clId="{51C9228F-4B39-D34C-B417-111167038DF1}" dt="2021-04-14T09:59:26.003" v="9311" actId="1076"/>
          <ac:spMkLst>
            <pc:docMk/>
            <pc:sldMk cId="2020112873" sldId="359"/>
            <ac:spMk id="11" creationId="{F606069D-6EA2-CD49-B50D-EB1A24B0E562}"/>
          </ac:spMkLst>
        </pc:spChg>
        <pc:spChg chg="mod">
          <ac:chgData name="Grandi, D. Di (Daniele)" userId="6673f43e-5b16-46ee-8605-fa11644727b4" providerId="ADAL" clId="{51C9228F-4B39-D34C-B417-111167038DF1}" dt="2021-04-14T15:56:19.533" v="9483" actId="207"/>
          <ac:spMkLst>
            <pc:docMk/>
            <pc:sldMk cId="2020112873" sldId="359"/>
            <ac:spMk id="40" creationId="{A8EBBF66-3AAE-A347-85F9-BB24A4A0746C}"/>
          </ac:spMkLst>
        </pc:spChg>
        <pc:spChg chg="mod">
          <ac:chgData name="Grandi, D. Di (Daniele)" userId="6673f43e-5b16-46ee-8605-fa11644727b4" providerId="ADAL" clId="{51C9228F-4B39-D34C-B417-111167038DF1}" dt="2021-04-14T15:56:19.533" v="9483" actId="207"/>
          <ac:spMkLst>
            <pc:docMk/>
            <pc:sldMk cId="2020112873" sldId="359"/>
            <ac:spMk id="41" creationId="{460EB082-8D20-1145-A459-A8878C0D5DE0}"/>
          </ac:spMkLst>
        </pc:spChg>
        <pc:spChg chg="mod">
          <ac:chgData name="Grandi, D. Di (Daniele)" userId="6673f43e-5b16-46ee-8605-fa11644727b4" providerId="ADAL" clId="{51C9228F-4B39-D34C-B417-111167038DF1}" dt="2021-04-14T15:56:19.533" v="9483" actId="207"/>
          <ac:spMkLst>
            <pc:docMk/>
            <pc:sldMk cId="2020112873" sldId="359"/>
            <ac:spMk id="42" creationId="{E7441604-7405-5D47-AE4E-2D3FAF7E790D}"/>
          </ac:spMkLst>
        </pc:spChg>
        <pc:spChg chg="mod">
          <ac:chgData name="Grandi, D. Di (Daniele)" userId="6673f43e-5b16-46ee-8605-fa11644727b4" providerId="ADAL" clId="{51C9228F-4B39-D34C-B417-111167038DF1}" dt="2021-04-14T15:56:19.533" v="9483" actId="207"/>
          <ac:spMkLst>
            <pc:docMk/>
            <pc:sldMk cId="2020112873" sldId="359"/>
            <ac:spMk id="43" creationId="{CA1E6EA5-9940-5443-8D06-59B03C27DE73}"/>
          </ac:spMkLst>
        </pc:spChg>
        <pc:spChg chg="mod">
          <ac:chgData name="Grandi, D. Di (Daniele)" userId="6673f43e-5b16-46ee-8605-fa11644727b4" providerId="ADAL" clId="{51C9228F-4B39-D34C-B417-111167038DF1}" dt="2021-04-14T15:56:19.533" v="9483" actId="207"/>
          <ac:spMkLst>
            <pc:docMk/>
            <pc:sldMk cId="2020112873" sldId="359"/>
            <ac:spMk id="44" creationId="{A84F8E7F-A2DF-BE42-8F14-227A84FDBA03}"/>
          </ac:spMkLst>
        </pc:spChg>
        <pc:spChg chg="mod">
          <ac:chgData name="Grandi, D. Di (Daniele)" userId="6673f43e-5b16-46ee-8605-fa11644727b4" providerId="ADAL" clId="{51C9228F-4B39-D34C-B417-111167038DF1}" dt="2021-04-14T15:56:19.533" v="9483" actId="207"/>
          <ac:spMkLst>
            <pc:docMk/>
            <pc:sldMk cId="2020112873" sldId="359"/>
            <ac:spMk id="45" creationId="{4F79145D-C8C2-5745-9B05-42B001140BE7}"/>
          </ac:spMkLst>
        </pc:spChg>
        <pc:spChg chg="mod">
          <ac:chgData name="Grandi, D. Di (Daniele)" userId="6673f43e-5b16-46ee-8605-fa11644727b4" providerId="ADAL" clId="{51C9228F-4B39-D34C-B417-111167038DF1}" dt="2021-04-14T15:54:17.585" v="9376" actId="207"/>
          <ac:spMkLst>
            <pc:docMk/>
            <pc:sldMk cId="2020112873" sldId="359"/>
            <ac:spMk id="51" creationId="{968E6DAB-F55D-BE4E-800C-6FE98574DF7F}"/>
          </ac:spMkLst>
        </pc:spChg>
        <pc:spChg chg="mod">
          <ac:chgData name="Grandi, D. Di (Daniele)" userId="6673f43e-5b16-46ee-8605-fa11644727b4" providerId="ADAL" clId="{51C9228F-4B39-D34C-B417-111167038DF1}" dt="2021-04-14T15:54:17.585" v="9376" actId="207"/>
          <ac:spMkLst>
            <pc:docMk/>
            <pc:sldMk cId="2020112873" sldId="359"/>
            <ac:spMk id="52" creationId="{9A31B956-16FD-8C44-829F-64068670805C}"/>
          </ac:spMkLst>
        </pc:spChg>
        <pc:spChg chg="mod">
          <ac:chgData name="Grandi, D. Di (Daniele)" userId="6673f43e-5b16-46ee-8605-fa11644727b4" providerId="ADAL" clId="{51C9228F-4B39-D34C-B417-111167038DF1}" dt="2021-04-14T15:54:17.585" v="9376" actId="207"/>
          <ac:spMkLst>
            <pc:docMk/>
            <pc:sldMk cId="2020112873" sldId="359"/>
            <ac:spMk id="53" creationId="{1D57C354-DCB5-3F47-A767-6823394BF137}"/>
          </ac:spMkLst>
        </pc:spChg>
        <pc:spChg chg="mod">
          <ac:chgData name="Grandi, D. Di (Daniele)" userId="6673f43e-5b16-46ee-8605-fa11644727b4" providerId="ADAL" clId="{51C9228F-4B39-D34C-B417-111167038DF1}" dt="2021-04-14T15:54:17.585" v="9376" actId="207"/>
          <ac:spMkLst>
            <pc:docMk/>
            <pc:sldMk cId="2020112873" sldId="359"/>
            <ac:spMk id="54" creationId="{28B242BD-431A-1140-90D0-2F1F0576FF4A}"/>
          </ac:spMkLst>
        </pc:spChg>
        <pc:spChg chg="mod">
          <ac:chgData name="Grandi, D. Di (Daniele)" userId="6673f43e-5b16-46ee-8605-fa11644727b4" providerId="ADAL" clId="{51C9228F-4B39-D34C-B417-111167038DF1}" dt="2021-04-14T15:54:17.585" v="9376" actId="207"/>
          <ac:spMkLst>
            <pc:docMk/>
            <pc:sldMk cId="2020112873" sldId="359"/>
            <ac:spMk id="55" creationId="{3043D79F-2A4C-DC46-8249-F33740F75DD9}"/>
          </ac:spMkLst>
        </pc:spChg>
        <pc:spChg chg="mod">
          <ac:chgData name="Grandi, D. Di (Daniele)" userId="6673f43e-5b16-46ee-8605-fa11644727b4" providerId="ADAL" clId="{51C9228F-4B39-D34C-B417-111167038DF1}" dt="2021-04-14T15:54:17.585" v="9376" actId="207"/>
          <ac:spMkLst>
            <pc:docMk/>
            <pc:sldMk cId="2020112873" sldId="359"/>
            <ac:spMk id="56" creationId="{F84E87D7-6BFA-1A48-86C9-D354B92D891F}"/>
          </ac:spMkLst>
        </pc:spChg>
        <pc:spChg chg="mod">
          <ac:chgData name="Grandi, D. Di (Daniele)" userId="6673f43e-5b16-46ee-8605-fa11644727b4" providerId="ADAL" clId="{51C9228F-4B39-D34C-B417-111167038DF1}" dt="2021-04-14T15:54:17.585" v="9376" actId="207"/>
          <ac:spMkLst>
            <pc:docMk/>
            <pc:sldMk cId="2020112873" sldId="359"/>
            <ac:spMk id="57" creationId="{20D4B1F6-9FA2-454E-98BA-29048E9FBF65}"/>
          </ac:spMkLst>
        </pc:spChg>
        <pc:spChg chg="mod">
          <ac:chgData name="Grandi, D. Di (Daniele)" userId="6673f43e-5b16-46ee-8605-fa11644727b4" providerId="ADAL" clId="{51C9228F-4B39-D34C-B417-111167038DF1}" dt="2021-04-14T15:54:17.585" v="9376" actId="207"/>
          <ac:spMkLst>
            <pc:docMk/>
            <pc:sldMk cId="2020112873" sldId="359"/>
            <ac:spMk id="58" creationId="{CEF0FD63-3DAE-3B4B-8768-BD67F7401DBF}"/>
          </ac:spMkLst>
        </pc:spChg>
        <pc:spChg chg="mod">
          <ac:chgData name="Grandi, D. Di (Daniele)" userId="6673f43e-5b16-46ee-8605-fa11644727b4" providerId="ADAL" clId="{51C9228F-4B39-D34C-B417-111167038DF1}" dt="2021-04-14T15:54:17.585" v="9376" actId="207"/>
          <ac:spMkLst>
            <pc:docMk/>
            <pc:sldMk cId="2020112873" sldId="359"/>
            <ac:spMk id="59" creationId="{C60C06B1-014B-BF41-9B7C-D839D1F8EB92}"/>
          </ac:spMkLst>
        </pc:spChg>
        <pc:spChg chg="mod">
          <ac:chgData name="Grandi, D. Di (Daniele)" userId="6673f43e-5b16-46ee-8605-fa11644727b4" providerId="ADAL" clId="{51C9228F-4B39-D34C-B417-111167038DF1}" dt="2021-04-14T15:54:17.585" v="9376" actId="207"/>
          <ac:spMkLst>
            <pc:docMk/>
            <pc:sldMk cId="2020112873" sldId="359"/>
            <ac:spMk id="60" creationId="{BDBD52C8-B564-4F43-AD55-1A9FA2937ABD}"/>
          </ac:spMkLst>
        </pc:spChg>
        <pc:spChg chg="mod">
          <ac:chgData name="Grandi, D. Di (Daniele)" userId="6673f43e-5b16-46ee-8605-fa11644727b4" providerId="ADAL" clId="{51C9228F-4B39-D34C-B417-111167038DF1}" dt="2021-04-14T15:54:17.585" v="9376" actId="207"/>
          <ac:spMkLst>
            <pc:docMk/>
            <pc:sldMk cId="2020112873" sldId="359"/>
            <ac:spMk id="61" creationId="{A8279B5F-F138-B94B-B047-6C3D8AA581E2}"/>
          </ac:spMkLst>
        </pc:spChg>
        <pc:spChg chg="mod">
          <ac:chgData name="Grandi, D. Di (Daniele)" userId="6673f43e-5b16-46ee-8605-fa11644727b4" providerId="ADAL" clId="{51C9228F-4B39-D34C-B417-111167038DF1}" dt="2021-04-14T15:54:17.585" v="9376" actId="207"/>
          <ac:spMkLst>
            <pc:docMk/>
            <pc:sldMk cId="2020112873" sldId="359"/>
            <ac:spMk id="62" creationId="{DAB4AB97-392A-CA41-B145-50FB2985DD12}"/>
          </ac:spMkLst>
        </pc:spChg>
        <pc:spChg chg="mod">
          <ac:chgData name="Grandi, D. Di (Daniele)" userId="6673f43e-5b16-46ee-8605-fa11644727b4" providerId="ADAL" clId="{51C9228F-4B39-D34C-B417-111167038DF1}" dt="2021-04-14T15:54:17.585" v="9376" actId="207"/>
          <ac:spMkLst>
            <pc:docMk/>
            <pc:sldMk cId="2020112873" sldId="359"/>
            <ac:spMk id="63" creationId="{9B364918-882C-5845-BAC7-1BC5B56A55C2}"/>
          </ac:spMkLst>
        </pc:spChg>
        <pc:spChg chg="mod">
          <ac:chgData name="Grandi, D. Di (Daniele)" userId="6673f43e-5b16-46ee-8605-fa11644727b4" providerId="ADAL" clId="{51C9228F-4B39-D34C-B417-111167038DF1}" dt="2021-04-14T15:54:17.585" v="9376" actId="207"/>
          <ac:spMkLst>
            <pc:docMk/>
            <pc:sldMk cId="2020112873" sldId="359"/>
            <ac:spMk id="64" creationId="{849F8FA0-4482-A243-B4F3-ECA61E4E4EB3}"/>
          </ac:spMkLst>
        </pc:spChg>
        <pc:spChg chg="mod">
          <ac:chgData name="Grandi, D. Di (Daniele)" userId="6673f43e-5b16-46ee-8605-fa11644727b4" providerId="ADAL" clId="{51C9228F-4B39-D34C-B417-111167038DF1}" dt="2021-04-14T15:54:17.585" v="9376" actId="207"/>
          <ac:spMkLst>
            <pc:docMk/>
            <pc:sldMk cId="2020112873" sldId="359"/>
            <ac:spMk id="65" creationId="{FD377E66-716E-9141-AF41-A5251AF341C2}"/>
          </ac:spMkLst>
        </pc:spChg>
        <pc:spChg chg="mod">
          <ac:chgData name="Grandi, D. Di (Daniele)" userId="6673f43e-5b16-46ee-8605-fa11644727b4" providerId="ADAL" clId="{51C9228F-4B39-D34C-B417-111167038DF1}" dt="2021-04-14T15:54:17.585" v="9376" actId="207"/>
          <ac:spMkLst>
            <pc:docMk/>
            <pc:sldMk cId="2020112873" sldId="359"/>
            <ac:spMk id="66" creationId="{5E51F1D9-2CE5-7341-8BAF-200114754E8D}"/>
          </ac:spMkLst>
        </pc:spChg>
        <pc:spChg chg="mod">
          <ac:chgData name="Grandi, D. Di (Daniele)" userId="6673f43e-5b16-46ee-8605-fa11644727b4" providerId="ADAL" clId="{51C9228F-4B39-D34C-B417-111167038DF1}" dt="2021-04-14T15:54:17.585" v="9376" actId="207"/>
          <ac:spMkLst>
            <pc:docMk/>
            <pc:sldMk cId="2020112873" sldId="359"/>
            <ac:spMk id="67" creationId="{9C4E7D39-2DF5-F74E-ADD2-630156FF2332}"/>
          </ac:spMkLst>
        </pc:spChg>
        <pc:spChg chg="mod">
          <ac:chgData name="Grandi, D. Di (Daniele)" userId="6673f43e-5b16-46ee-8605-fa11644727b4" providerId="ADAL" clId="{51C9228F-4B39-D34C-B417-111167038DF1}" dt="2021-04-14T15:54:17.585" v="9376" actId="207"/>
          <ac:spMkLst>
            <pc:docMk/>
            <pc:sldMk cId="2020112873" sldId="359"/>
            <ac:spMk id="68" creationId="{6D7E1AD1-9B91-C44E-BBAC-18DB2AB1A5C4}"/>
          </ac:spMkLst>
        </pc:spChg>
        <pc:spChg chg="mod">
          <ac:chgData name="Grandi, D. Di (Daniele)" userId="6673f43e-5b16-46ee-8605-fa11644727b4" providerId="ADAL" clId="{51C9228F-4B39-D34C-B417-111167038DF1}" dt="2021-04-14T15:54:17.585" v="9376" actId="207"/>
          <ac:spMkLst>
            <pc:docMk/>
            <pc:sldMk cId="2020112873" sldId="359"/>
            <ac:spMk id="69" creationId="{3B653769-A19B-1E43-9711-06E3342213CD}"/>
          </ac:spMkLst>
        </pc:spChg>
        <pc:spChg chg="mod">
          <ac:chgData name="Grandi, D. Di (Daniele)" userId="6673f43e-5b16-46ee-8605-fa11644727b4" providerId="ADAL" clId="{51C9228F-4B39-D34C-B417-111167038DF1}" dt="2021-04-14T15:54:17.585" v="9376" actId="207"/>
          <ac:spMkLst>
            <pc:docMk/>
            <pc:sldMk cId="2020112873" sldId="359"/>
            <ac:spMk id="70" creationId="{813B8401-5820-C445-811A-2F06E49A9422}"/>
          </ac:spMkLst>
        </pc:spChg>
        <pc:spChg chg="mod">
          <ac:chgData name="Grandi, D. Di (Daniele)" userId="6673f43e-5b16-46ee-8605-fa11644727b4" providerId="ADAL" clId="{51C9228F-4B39-D34C-B417-111167038DF1}" dt="2021-04-14T15:54:17.585" v="9376" actId="207"/>
          <ac:spMkLst>
            <pc:docMk/>
            <pc:sldMk cId="2020112873" sldId="359"/>
            <ac:spMk id="71" creationId="{52ED99BA-B225-1344-B5DF-5FE8E780718A}"/>
          </ac:spMkLst>
        </pc:spChg>
        <pc:spChg chg="add mod">
          <ac:chgData name="Grandi, D. Di (Daniele)" userId="6673f43e-5b16-46ee-8605-fa11644727b4" providerId="ADAL" clId="{51C9228F-4B39-D34C-B417-111167038DF1}" dt="2021-04-14T16:23:54.343" v="9931" actId="1076"/>
          <ac:spMkLst>
            <pc:docMk/>
            <pc:sldMk cId="2020112873" sldId="359"/>
            <ac:spMk id="73" creationId="{41D10761-80D3-8041-B336-90B1C4CEB358}"/>
          </ac:spMkLst>
        </pc:spChg>
        <pc:spChg chg="del">
          <ac:chgData name="Grandi, D. Di (Daniele)" userId="6673f43e-5b16-46ee-8605-fa11644727b4" providerId="ADAL" clId="{51C9228F-4B39-D34C-B417-111167038DF1}" dt="2021-04-14T15:57:01.954" v="9491" actId="478"/>
          <ac:spMkLst>
            <pc:docMk/>
            <pc:sldMk cId="2020112873" sldId="359"/>
            <ac:spMk id="89" creationId="{CB64D4A1-9EF0-1B46-AACD-5BE31EBB32C2}"/>
          </ac:spMkLst>
        </pc:spChg>
        <pc:spChg chg="mod topLvl">
          <ac:chgData name="Grandi, D. Di (Daniele)" userId="6673f43e-5b16-46ee-8605-fa11644727b4" providerId="ADAL" clId="{51C9228F-4B39-D34C-B417-111167038DF1}" dt="2021-04-14T16:22:51.711" v="9925" actId="164"/>
          <ac:spMkLst>
            <pc:docMk/>
            <pc:sldMk cId="2020112873" sldId="359"/>
            <ac:spMk id="90" creationId="{A7A79E23-4C1D-4C44-B108-3B4026A1A6BD}"/>
          </ac:spMkLst>
        </pc:spChg>
        <pc:spChg chg="del mod topLvl">
          <ac:chgData name="Grandi, D. Di (Daniele)" userId="6673f43e-5b16-46ee-8605-fa11644727b4" providerId="ADAL" clId="{51C9228F-4B39-D34C-B417-111167038DF1}" dt="2021-04-14T15:59:41.484" v="9550" actId="478"/>
          <ac:spMkLst>
            <pc:docMk/>
            <pc:sldMk cId="2020112873" sldId="359"/>
            <ac:spMk id="92" creationId="{1B96D316-E989-CC4B-AB5B-A16A053F20B8}"/>
          </ac:spMkLst>
        </pc:spChg>
        <pc:spChg chg="del mod topLvl">
          <ac:chgData name="Grandi, D. Di (Daniele)" userId="6673f43e-5b16-46ee-8605-fa11644727b4" providerId="ADAL" clId="{51C9228F-4B39-D34C-B417-111167038DF1}" dt="2021-04-14T15:57:24.318" v="9500" actId="478"/>
          <ac:spMkLst>
            <pc:docMk/>
            <pc:sldMk cId="2020112873" sldId="359"/>
            <ac:spMk id="94" creationId="{F9ACD001-86E4-924D-A52A-8D4086468640}"/>
          </ac:spMkLst>
        </pc:spChg>
        <pc:spChg chg="del mod topLvl">
          <ac:chgData name="Grandi, D. Di (Daniele)" userId="6673f43e-5b16-46ee-8605-fa11644727b4" providerId="ADAL" clId="{51C9228F-4B39-D34C-B417-111167038DF1}" dt="2021-04-14T15:57:15.077" v="9494" actId="478"/>
          <ac:spMkLst>
            <pc:docMk/>
            <pc:sldMk cId="2020112873" sldId="359"/>
            <ac:spMk id="95" creationId="{35A69C72-902F-6D4D-B0AC-922F4B0375E0}"/>
          </ac:spMkLst>
        </pc:spChg>
        <pc:spChg chg="del mod topLvl">
          <ac:chgData name="Grandi, D. Di (Daniele)" userId="6673f43e-5b16-46ee-8605-fa11644727b4" providerId="ADAL" clId="{51C9228F-4B39-D34C-B417-111167038DF1}" dt="2021-04-14T15:59:45.532" v="9552" actId="478"/>
          <ac:spMkLst>
            <pc:docMk/>
            <pc:sldMk cId="2020112873" sldId="359"/>
            <ac:spMk id="96" creationId="{949FB5BD-04DC-2B4F-9987-601CA6BB2B84}"/>
          </ac:spMkLst>
        </pc:spChg>
        <pc:spChg chg="del mod topLvl">
          <ac:chgData name="Grandi, D. Di (Daniele)" userId="6673f43e-5b16-46ee-8605-fa11644727b4" providerId="ADAL" clId="{51C9228F-4B39-D34C-B417-111167038DF1}" dt="2021-04-14T15:57:17.889" v="9497" actId="478"/>
          <ac:spMkLst>
            <pc:docMk/>
            <pc:sldMk cId="2020112873" sldId="359"/>
            <ac:spMk id="98" creationId="{6B373C71-DDFE-9B46-B525-649C37599A05}"/>
          </ac:spMkLst>
        </pc:spChg>
        <pc:spChg chg="del mod topLvl">
          <ac:chgData name="Grandi, D. Di (Daniele)" userId="6673f43e-5b16-46ee-8605-fa11644727b4" providerId="ADAL" clId="{51C9228F-4B39-D34C-B417-111167038DF1}" dt="2021-04-14T15:59:53.350" v="9556" actId="478"/>
          <ac:spMkLst>
            <pc:docMk/>
            <pc:sldMk cId="2020112873" sldId="359"/>
            <ac:spMk id="99" creationId="{164CABF3-6A74-0345-8D5E-7A748CF775E2}"/>
          </ac:spMkLst>
        </pc:spChg>
        <pc:spChg chg="del mod topLvl">
          <ac:chgData name="Grandi, D. Di (Daniele)" userId="6673f43e-5b16-46ee-8605-fa11644727b4" providerId="ADAL" clId="{51C9228F-4B39-D34C-B417-111167038DF1}" dt="2021-04-14T15:59:47.436" v="9553" actId="478"/>
          <ac:spMkLst>
            <pc:docMk/>
            <pc:sldMk cId="2020112873" sldId="359"/>
            <ac:spMk id="101" creationId="{B4723F8A-5604-8D40-8E88-E74B11A3A463}"/>
          </ac:spMkLst>
        </pc:spChg>
        <pc:spChg chg="del mod topLvl">
          <ac:chgData name="Grandi, D. Di (Daniele)" userId="6673f43e-5b16-46ee-8605-fa11644727b4" providerId="ADAL" clId="{51C9228F-4B39-D34C-B417-111167038DF1}" dt="2021-04-14T15:57:21.097" v="9498" actId="478"/>
          <ac:spMkLst>
            <pc:docMk/>
            <pc:sldMk cId="2020112873" sldId="359"/>
            <ac:spMk id="103" creationId="{76A3B5DB-AC63-C149-A4F1-08C205F5277B}"/>
          </ac:spMkLst>
        </pc:spChg>
        <pc:spChg chg="del mod topLvl">
          <ac:chgData name="Grandi, D. Di (Daniele)" userId="6673f43e-5b16-46ee-8605-fa11644727b4" providerId="ADAL" clId="{51C9228F-4B39-D34C-B417-111167038DF1}" dt="2021-04-14T16:11:31.803" v="9834" actId="478"/>
          <ac:spMkLst>
            <pc:docMk/>
            <pc:sldMk cId="2020112873" sldId="359"/>
            <ac:spMk id="104" creationId="{27B37CC3-9529-6344-A4AC-C358A48455A4}"/>
          </ac:spMkLst>
        </pc:spChg>
        <pc:spChg chg="del mod topLvl">
          <ac:chgData name="Grandi, D. Di (Daniele)" userId="6673f43e-5b16-46ee-8605-fa11644727b4" providerId="ADAL" clId="{51C9228F-4B39-D34C-B417-111167038DF1}" dt="2021-04-14T15:57:36.885" v="9503" actId="478"/>
          <ac:spMkLst>
            <pc:docMk/>
            <pc:sldMk cId="2020112873" sldId="359"/>
            <ac:spMk id="106" creationId="{7D7729B2-98C9-5B48-A65B-D18F72FA96CD}"/>
          </ac:spMkLst>
        </pc:spChg>
        <pc:spChg chg="del mod topLvl">
          <ac:chgData name="Grandi, D. Di (Daniele)" userId="6673f43e-5b16-46ee-8605-fa11644727b4" providerId="ADAL" clId="{51C9228F-4B39-D34C-B417-111167038DF1}" dt="2021-04-14T15:57:31.965" v="9501" actId="478"/>
          <ac:spMkLst>
            <pc:docMk/>
            <pc:sldMk cId="2020112873" sldId="359"/>
            <ac:spMk id="107" creationId="{EB89AD8C-4820-B14C-93BC-5E326BFFCFC2}"/>
          </ac:spMkLst>
        </pc:spChg>
        <pc:spChg chg="del mod topLvl">
          <ac:chgData name="Grandi, D. Di (Daniele)" userId="6673f43e-5b16-46ee-8605-fa11644727b4" providerId="ADAL" clId="{51C9228F-4B39-D34C-B417-111167038DF1}" dt="2021-04-14T15:57:13.076" v="9493" actId="478"/>
          <ac:spMkLst>
            <pc:docMk/>
            <pc:sldMk cId="2020112873" sldId="359"/>
            <ac:spMk id="108" creationId="{CB9548A0-64E8-164B-AA01-027FA4B0EC65}"/>
          </ac:spMkLst>
        </pc:spChg>
        <pc:spChg chg="del mod topLvl">
          <ac:chgData name="Grandi, D. Di (Daniele)" userId="6673f43e-5b16-46ee-8605-fa11644727b4" providerId="ADAL" clId="{51C9228F-4B39-D34C-B417-111167038DF1}" dt="2021-04-14T15:57:22.271" v="9499" actId="478"/>
          <ac:spMkLst>
            <pc:docMk/>
            <pc:sldMk cId="2020112873" sldId="359"/>
            <ac:spMk id="109" creationId="{543E1341-7579-044A-84DF-3C2E1096C52F}"/>
          </ac:spMkLst>
        </pc:spChg>
        <pc:spChg chg="del mod topLvl">
          <ac:chgData name="Grandi, D. Di (Daniele)" userId="6673f43e-5b16-46ee-8605-fa11644727b4" providerId="ADAL" clId="{51C9228F-4B39-D34C-B417-111167038DF1}" dt="2021-04-14T15:57:15.915" v="9495" actId="478"/>
          <ac:spMkLst>
            <pc:docMk/>
            <pc:sldMk cId="2020112873" sldId="359"/>
            <ac:spMk id="110" creationId="{D311DCFD-8998-5B47-8B34-C416BED4EE8D}"/>
          </ac:spMkLst>
        </pc:spChg>
        <pc:spChg chg="del mod topLvl">
          <ac:chgData name="Grandi, D. Di (Daniele)" userId="6673f43e-5b16-46ee-8605-fa11644727b4" providerId="ADAL" clId="{51C9228F-4B39-D34C-B417-111167038DF1}" dt="2021-04-14T15:57:16.890" v="9496" actId="478"/>
          <ac:spMkLst>
            <pc:docMk/>
            <pc:sldMk cId="2020112873" sldId="359"/>
            <ac:spMk id="111" creationId="{86A9F06A-F39C-1D42-B88C-7E4066C0BB0C}"/>
          </ac:spMkLst>
        </pc:spChg>
        <pc:spChg chg="del mod topLvl">
          <ac:chgData name="Grandi, D. Di (Daniele)" userId="6673f43e-5b16-46ee-8605-fa11644727b4" providerId="ADAL" clId="{51C9228F-4B39-D34C-B417-111167038DF1}" dt="2021-04-14T15:57:35.799" v="9502" actId="478"/>
          <ac:spMkLst>
            <pc:docMk/>
            <pc:sldMk cId="2020112873" sldId="359"/>
            <ac:spMk id="112" creationId="{8ADDBB93-F5FB-F14D-A016-66C1847D2B47}"/>
          </ac:spMkLst>
        </pc:spChg>
        <pc:spChg chg="mod topLvl">
          <ac:chgData name="Grandi, D. Di (Daniele)" userId="6673f43e-5b16-46ee-8605-fa11644727b4" providerId="ADAL" clId="{51C9228F-4B39-D34C-B417-111167038DF1}" dt="2021-04-14T16:22:51.711" v="9925" actId="164"/>
          <ac:spMkLst>
            <pc:docMk/>
            <pc:sldMk cId="2020112873" sldId="359"/>
            <ac:spMk id="123" creationId="{282D2471-312A-E941-8AE9-1B41B53C8782}"/>
          </ac:spMkLst>
        </pc:spChg>
        <pc:spChg chg="del topLvl">
          <ac:chgData name="Grandi, D. Di (Daniele)" userId="6673f43e-5b16-46ee-8605-fa11644727b4" providerId="ADAL" clId="{51C9228F-4B39-D34C-B417-111167038DF1}" dt="2021-04-14T15:58:33.640" v="9514" actId="478"/>
          <ac:spMkLst>
            <pc:docMk/>
            <pc:sldMk cId="2020112873" sldId="359"/>
            <ac:spMk id="124" creationId="{3E786D53-E165-5749-8804-D231984BE973}"/>
          </ac:spMkLst>
        </pc:spChg>
        <pc:spChg chg="add mod">
          <ac:chgData name="Grandi, D. Di (Daniele)" userId="6673f43e-5b16-46ee-8605-fa11644727b4" providerId="ADAL" clId="{51C9228F-4B39-D34C-B417-111167038DF1}" dt="2021-04-14T16:22:51.711" v="9925" actId="164"/>
          <ac:spMkLst>
            <pc:docMk/>
            <pc:sldMk cId="2020112873" sldId="359"/>
            <ac:spMk id="131" creationId="{86077F01-3076-0649-BC04-3D926A88AE33}"/>
          </ac:spMkLst>
        </pc:spChg>
        <pc:spChg chg="add mod">
          <ac:chgData name="Grandi, D. Di (Daniele)" userId="6673f43e-5b16-46ee-8605-fa11644727b4" providerId="ADAL" clId="{51C9228F-4B39-D34C-B417-111167038DF1}" dt="2021-04-14T16:22:51.711" v="9925" actId="164"/>
          <ac:spMkLst>
            <pc:docMk/>
            <pc:sldMk cId="2020112873" sldId="359"/>
            <ac:spMk id="132" creationId="{6BF5E296-F96F-C546-9C54-EBF26B74D118}"/>
          </ac:spMkLst>
        </pc:spChg>
        <pc:spChg chg="add mod">
          <ac:chgData name="Grandi, D. Di (Daniele)" userId="6673f43e-5b16-46ee-8605-fa11644727b4" providerId="ADAL" clId="{51C9228F-4B39-D34C-B417-111167038DF1}" dt="2021-04-14T16:22:51.711" v="9925" actId="164"/>
          <ac:spMkLst>
            <pc:docMk/>
            <pc:sldMk cId="2020112873" sldId="359"/>
            <ac:spMk id="133" creationId="{7AB60126-94B7-5543-96BE-54C1D28F1E8F}"/>
          </ac:spMkLst>
        </pc:spChg>
        <pc:spChg chg="add mod">
          <ac:chgData name="Grandi, D. Di (Daniele)" userId="6673f43e-5b16-46ee-8605-fa11644727b4" providerId="ADAL" clId="{51C9228F-4B39-D34C-B417-111167038DF1}" dt="2021-04-14T16:22:51.711" v="9925" actId="164"/>
          <ac:spMkLst>
            <pc:docMk/>
            <pc:sldMk cId="2020112873" sldId="359"/>
            <ac:spMk id="134" creationId="{ADC7FFB5-FF20-9147-A5F6-17A4282EAD10}"/>
          </ac:spMkLst>
        </pc:spChg>
        <pc:spChg chg="add mod">
          <ac:chgData name="Grandi, D. Di (Daniele)" userId="6673f43e-5b16-46ee-8605-fa11644727b4" providerId="ADAL" clId="{51C9228F-4B39-D34C-B417-111167038DF1}" dt="2021-04-14T16:22:51.711" v="9925" actId="164"/>
          <ac:spMkLst>
            <pc:docMk/>
            <pc:sldMk cId="2020112873" sldId="359"/>
            <ac:spMk id="135" creationId="{BA20F9C5-9F6E-6045-A475-334794519D56}"/>
          </ac:spMkLst>
        </pc:spChg>
        <pc:spChg chg="add mod">
          <ac:chgData name="Grandi, D. Di (Daniele)" userId="6673f43e-5b16-46ee-8605-fa11644727b4" providerId="ADAL" clId="{51C9228F-4B39-D34C-B417-111167038DF1}" dt="2021-04-14T16:22:51.711" v="9925" actId="164"/>
          <ac:spMkLst>
            <pc:docMk/>
            <pc:sldMk cId="2020112873" sldId="359"/>
            <ac:spMk id="136" creationId="{6BABBE75-964B-2045-84A0-3F1DF9D50237}"/>
          </ac:spMkLst>
        </pc:spChg>
        <pc:spChg chg="add mod">
          <ac:chgData name="Grandi, D. Di (Daniele)" userId="6673f43e-5b16-46ee-8605-fa11644727b4" providerId="ADAL" clId="{51C9228F-4B39-D34C-B417-111167038DF1}" dt="2021-04-14T16:22:51.711" v="9925" actId="164"/>
          <ac:spMkLst>
            <pc:docMk/>
            <pc:sldMk cId="2020112873" sldId="359"/>
            <ac:spMk id="137" creationId="{7B29D28D-A855-7F4C-B631-036B724489D1}"/>
          </ac:spMkLst>
        </pc:spChg>
        <pc:spChg chg="add mod">
          <ac:chgData name="Grandi, D. Di (Daniele)" userId="6673f43e-5b16-46ee-8605-fa11644727b4" providerId="ADAL" clId="{51C9228F-4B39-D34C-B417-111167038DF1}" dt="2021-04-14T16:22:51.711" v="9925" actId="164"/>
          <ac:spMkLst>
            <pc:docMk/>
            <pc:sldMk cId="2020112873" sldId="359"/>
            <ac:spMk id="138" creationId="{249D0F50-5938-134A-89D2-222A008F5DCB}"/>
          </ac:spMkLst>
        </pc:spChg>
        <pc:spChg chg="add mod">
          <ac:chgData name="Grandi, D. Di (Daniele)" userId="6673f43e-5b16-46ee-8605-fa11644727b4" providerId="ADAL" clId="{51C9228F-4B39-D34C-B417-111167038DF1}" dt="2021-04-14T16:22:51.711" v="9925" actId="164"/>
          <ac:spMkLst>
            <pc:docMk/>
            <pc:sldMk cId="2020112873" sldId="359"/>
            <ac:spMk id="139" creationId="{225521B9-1CE5-0248-8261-95F27A544B14}"/>
          </ac:spMkLst>
        </pc:spChg>
        <pc:spChg chg="add mod">
          <ac:chgData name="Grandi, D. Di (Daniele)" userId="6673f43e-5b16-46ee-8605-fa11644727b4" providerId="ADAL" clId="{51C9228F-4B39-D34C-B417-111167038DF1}" dt="2021-04-14T16:22:51.711" v="9925" actId="164"/>
          <ac:spMkLst>
            <pc:docMk/>
            <pc:sldMk cId="2020112873" sldId="359"/>
            <ac:spMk id="140" creationId="{862C3193-5DD7-574B-A4F5-540D5DA03F08}"/>
          </ac:spMkLst>
        </pc:spChg>
        <pc:grpChg chg="mod">
          <ac:chgData name="Grandi, D. Di (Daniele)" userId="6673f43e-5b16-46ee-8605-fa11644727b4" providerId="ADAL" clId="{51C9228F-4B39-D34C-B417-111167038DF1}" dt="2021-04-14T16:22:33.417" v="9923" actId="1076"/>
          <ac:grpSpMkLst>
            <pc:docMk/>
            <pc:sldMk cId="2020112873" sldId="359"/>
            <ac:grpSpMk id="2" creationId="{FA147A3C-C9B4-4240-8B58-2CAB6CB99586}"/>
          </ac:grpSpMkLst>
        </pc:grpChg>
        <pc:grpChg chg="add mod">
          <ac:chgData name="Grandi, D. Di (Daniele)" userId="6673f43e-5b16-46ee-8605-fa11644727b4" providerId="ADAL" clId="{51C9228F-4B39-D34C-B417-111167038DF1}" dt="2021-04-14T16:23:05.762" v="9926" actId="1076"/>
          <ac:grpSpMkLst>
            <pc:docMk/>
            <pc:sldMk cId="2020112873" sldId="359"/>
            <ac:grpSpMk id="4" creationId="{341FB89F-9AD9-C245-854A-531349184673}"/>
          </ac:grpSpMkLst>
        </pc:grpChg>
        <pc:grpChg chg="add mod">
          <ac:chgData name="Grandi, D. Di (Daniele)" userId="6673f43e-5b16-46ee-8605-fa11644727b4" providerId="ADAL" clId="{51C9228F-4B39-D34C-B417-111167038DF1}" dt="2021-04-14T16:23:54.343" v="9931" actId="1076"/>
          <ac:grpSpMkLst>
            <pc:docMk/>
            <pc:sldMk cId="2020112873" sldId="359"/>
            <ac:grpSpMk id="9" creationId="{C4A32D8A-FBDE-014C-BB4C-F91C00A6664D}"/>
          </ac:grpSpMkLst>
        </pc:grpChg>
        <pc:grpChg chg="add del">
          <ac:chgData name="Grandi, D. Di (Daniele)" userId="6673f43e-5b16-46ee-8605-fa11644727b4" providerId="ADAL" clId="{51C9228F-4B39-D34C-B417-111167038DF1}" dt="2021-04-14T09:35:10.434" v="9165" actId="478"/>
          <ac:grpSpMkLst>
            <pc:docMk/>
            <pc:sldMk cId="2020112873" sldId="359"/>
            <ac:grpSpMk id="12" creationId="{E9162F1C-6E7A-784C-B574-44C92E585B58}"/>
          </ac:grpSpMkLst>
        </pc:grpChg>
        <pc:grpChg chg="add mod topLvl">
          <ac:chgData name="Grandi, D. Di (Daniele)" userId="6673f43e-5b16-46ee-8605-fa11644727b4" providerId="ADAL" clId="{51C9228F-4B39-D34C-B417-111167038DF1}" dt="2021-04-14T15:56:26.329" v="9486" actId="165"/>
          <ac:grpSpMkLst>
            <pc:docMk/>
            <pc:sldMk cId="2020112873" sldId="359"/>
            <ac:grpSpMk id="38" creationId="{436CB09B-2EF9-E34B-A48A-7E10D4E14D71}"/>
          </ac:grpSpMkLst>
        </pc:grpChg>
        <pc:grpChg chg="mod">
          <ac:chgData name="Grandi, D. Di (Daniele)" userId="6673f43e-5b16-46ee-8605-fa11644727b4" providerId="ADAL" clId="{51C9228F-4B39-D34C-B417-111167038DF1}" dt="2021-04-14T15:56:19.533" v="9483" actId="207"/>
          <ac:grpSpMkLst>
            <pc:docMk/>
            <pc:sldMk cId="2020112873" sldId="359"/>
            <ac:grpSpMk id="39" creationId="{C1AC09D9-1C87-BA49-9FF7-45CB8F8BD66B}"/>
          </ac:grpSpMkLst>
        </pc:grpChg>
        <pc:grpChg chg="add mod topLvl">
          <ac:chgData name="Grandi, D. Di (Daniele)" userId="6673f43e-5b16-46ee-8605-fa11644727b4" providerId="ADAL" clId="{51C9228F-4B39-D34C-B417-111167038DF1}" dt="2021-04-14T15:56:26.329" v="9486" actId="165"/>
          <ac:grpSpMkLst>
            <pc:docMk/>
            <pc:sldMk cId="2020112873" sldId="359"/>
            <ac:grpSpMk id="46" creationId="{BD580DDF-B2CC-DE46-AEF2-3B383E9323C8}"/>
          </ac:grpSpMkLst>
        </pc:grpChg>
        <pc:grpChg chg="mod">
          <ac:chgData name="Grandi, D. Di (Daniele)" userId="6673f43e-5b16-46ee-8605-fa11644727b4" providerId="ADAL" clId="{51C9228F-4B39-D34C-B417-111167038DF1}" dt="2021-04-14T15:54:17.585" v="9376" actId="207"/>
          <ac:grpSpMkLst>
            <pc:docMk/>
            <pc:sldMk cId="2020112873" sldId="359"/>
            <ac:grpSpMk id="47" creationId="{C49EF84D-B1CF-5546-93F3-98F0EAE41B71}"/>
          </ac:grpSpMkLst>
        </pc:grpChg>
        <pc:grpChg chg="mod">
          <ac:chgData name="Grandi, D. Di (Daniele)" userId="6673f43e-5b16-46ee-8605-fa11644727b4" providerId="ADAL" clId="{51C9228F-4B39-D34C-B417-111167038DF1}" dt="2021-04-14T15:54:17.585" v="9376" actId="207"/>
          <ac:grpSpMkLst>
            <pc:docMk/>
            <pc:sldMk cId="2020112873" sldId="359"/>
            <ac:grpSpMk id="48" creationId="{1161FECE-12F7-FE40-A5CA-CD29CE89C011}"/>
          </ac:grpSpMkLst>
        </pc:grpChg>
        <pc:grpChg chg="mod">
          <ac:chgData name="Grandi, D. Di (Daniele)" userId="6673f43e-5b16-46ee-8605-fa11644727b4" providerId="ADAL" clId="{51C9228F-4B39-D34C-B417-111167038DF1}" dt="2021-04-14T15:54:17.585" v="9376" actId="207"/>
          <ac:grpSpMkLst>
            <pc:docMk/>
            <pc:sldMk cId="2020112873" sldId="359"/>
            <ac:grpSpMk id="49" creationId="{05F7D20C-6F46-7B44-9BEF-5346D59744ED}"/>
          </ac:grpSpMkLst>
        </pc:grpChg>
        <pc:grpChg chg="mod">
          <ac:chgData name="Grandi, D. Di (Daniele)" userId="6673f43e-5b16-46ee-8605-fa11644727b4" providerId="ADAL" clId="{51C9228F-4B39-D34C-B417-111167038DF1}" dt="2021-04-14T15:54:17.585" v="9376" actId="207"/>
          <ac:grpSpMkLst>
            <pc:docMk/>
            <pc:sldMk cId="2020112873" sldId="359"/>
            <ac:grpSpMk id="50" creationId="{A0FD9A54-85EC-BC48-AF5F-387BFD3CAFF3}"/>
          </ac:grpSpMkLst>
        </pc:grpChg>
        <pc:grpChg chg="add del mod">
          <ac:chgData name="Grandi, D. Di (Daniele)" userId="6673f43e-5b16-46ee-8605-fa11644727b4" providerId="ADAL" clId="{51C9228F-4B39-D34C-B417-111167038DF1}" dt="2021-04-14T16:22:33.417" v="9923" actId="1076"/>
          <ac:grpSpMkLst>
            <pc:docMk/>
            <pc:sldMk cId="2020112873" sldId="359"/>
            <ac:grpSpMk id="72" creationId="{0B6D2381-3179-8443-B30C-2F3B94DE4551}"/>
          </ac:grpSpMkLst>
        </pc:grpChg>
        <pc:grpChg chg="add del mod">
          <ac:chgData name="Grandi, D. Di (Daniele)" userId="6673f43e-5b16-46ee-8605-fa11644727b4" providerId="ADAL" clId="{51C9228F-4B39-D34C-B417-111167038DF1}" dt="2021-04-14T15:57:10.100" v="9492" actId="165"/>
          <ac:grpSpMkLst>
            <pc:docMk/>
            <pc:sldMk cId="2020112873" sldId="359"/>
            <ac:grpSpMk id="74" creationId="{DBECAF93-BC4A-4141-9E8B-1FE70367E9AA}"/>
          </ac:grpSpMkLst>
        </pc:grpChg>
        <pc:grpChg chg="mod topLvl">
          <ac:chgData name="Grandi, D. Di (Daniele)" userId="6673f43e-5b16-46ee-8605-fa11644727b4" providerId="ADAL" clId="{51C9228F-4B39-D34C-B417-111167038DF1}" dt="2021-04-14T16:22:51.711" v="9925" actId="164"/>
          <ac:grpSpMkLst>
            <pc:docMk/>
            <pc:sldMk cId="2020112873" sldId="359"/>
            <ac:grpSpMk id="88" creationId="{E9FA9B69-B455-6742-A9A0-F32BE1655088}"/>
          </ac:grpSpMkLst>
        </pc:grpChg>
        <pc:grpChg chg="del mod topLvl">
          <ac:chgData name="Grandi, D. Di (Daniele)" userId="6673f43e-5b16-46ee-8605-fa11644727b4" providerId="ADAL" clId="{51C9228F-4B39-D34C-B417-111167038DF1}" dt="2021-04-14T15:58:33.640" v="9514" actId="478"/>
          <ac:grpSpMkLst>
            <pc:docMk/>
            <pc:sldMk cId="2020112873" sldId="359"/>
            <ac:grpSpMk id="91" creationId="{B6339828-627A-3348-9D28-F128065B0FAD}"/>
          </ac:grpSpMkLst>
        </pc:grpChg>
        <pc:grpChg chg="del mod topLvl">
          <ac:chgData name="Grandi, D. Di (Daniele)" userId="6673f43e-5b16-46ee-8605-fa11644727b4" providerId="ADAL" clId="{51C9228F-4B39-D34C-B417-111167038DF1}" dt="2021-04-14T15:59:39.314" v="9548" actId="478"/>
          <ac:grpSpMkLst>
            <pc:docMk/>
            <pc:sldMk cId="2020112873" sldId="359"/>
            <ac:grpSpMk id="93" creationId="{F505D773-300B-5845-9FF3-19999A6AC048}"/>
          </ac:grpSpMkLst>
        </pc:grpChg>
        <pc:grpChg chg="del mod topLvl">
          <ac:chgData name="Grandi, D. Di (Daniele)" userId="6673f43e-5b16-46ee-8605-fa11644727b4" providerId="ADAL" clId="{51C9228F-4B39-D34C-B417-111167038DF1}" dt="2021-04-14T15:59:43.750" v="9551" actId="478"/>
          <ac:grpSpMkLst>
            <pc:docMk/>
            <pc:sldMk cId="2020112873" sldId="359"/>
            <ac:grpSpMk id="97" creationId="{184D6293-14A1-5744-AFCA-B2C5CD709C06}"/>
          </ac:grpSpMkLst>
        </pc:grpChg>
        <pc:grpChg chg="del mod topLvl">
          <ac:chgData name="Grandi, D. Di (Daniele)" userId="6673f43e-5b16-46ee-8605-fa11644727b4" providerId="ADAL" clId="{51C9228F-4B39-D34C-B417-111167038DF1}" dt="2021-04-14T15:59:51.405" v="9555" actId="478"/>
          <ac:grpSpMkLst>
            <pc:docMk/>
            <pc:sldMk cId="2020112873" sldId="359"/>
            <ac:grpSpMk id="100" creationId="{5AB638C6-7E51-F948-AE88-839120AEC6AE}"/>
          </ac:grpSpMkLst>
        </pc:grpChg>
        <pc:grpChg chg="del mod topLvl">
          <ac:chgData name="Grandi, D. Di (Daniele)" userId="6673f43e-5b16-46ee-8605-fa11644727b4" providerId="ADAL" clId="{51C9228F-4B39-D34C-B417-111167038DF1}" dt="2021-04-14T15:59:49.243" v="9554" actId="478"/>
          <ac:grpSpMkLst>
            <pc:docMk/>
            <pc:sldMk cId="2020112873" sldId="359"/>
            <ac:grpSpMk id="102" creationId="{490F3DE7-74D1-F541-AB22-441FD7EC0C45}"/>
          </ac:grpSpMkLst>
        </pc:grpChg>
        <pc:grpChg chg="del mod topLvl">
          <ac:chgData name="Grandi, D. Di (Daniele)" userId="6673f43e-5b16-46ee-8605-fa11644727b4" providerId="ADAL" clId="{51C9228F-4B39-D34C-B417-111167038DF1}" dt="2021-04-14T15:59:55.620" v="9557" actId="478"/>
          <ac:grpSpMkLst>
            <pc:docMk/>
            <pc:sldMk cId="2020112873" sldId="359"/>
            <ac:grpSpMk id="105" creationId="{A5DA971B-DB0B-5543-90E0-F0CB20748A3C}"/>
          </ac:grpSpMkLst>
        </pc:grpChg>
        <pc:picChg chg="del mod">
          <ac:chgData name="Grandi, D. Di (Daniele)" userId="6673f43e-5b16-46ee-8605-fa11644727b4" providerId="ADAL" clId="{51C9228F-4B39-D34C-B417-111167038DF1}" dt="2021-04-14T16:26:20.705" v="9933" actId="478"/>
          <ac:picMkLst>
            <pc:docMk/>
            <pc:sldMk cId="2020112873" sldId="359"/>
            <ac:picMk id="3" creationId="{1EABB344-7A81-4496-9870-3E28F51C36DD}"/>
          </ac:picMkLst>
        </pc:picChg>
        <pc:picChg chg="add mod">
          <ac:chgData name="Grandi, D. Di (Daniele)" userId="6673f43e-5b16-46ee-8605-fa11644727b4" providerId="ADAL" clId="{51C9228F-4B39-D34C-B417-111167038DF1}" dt="2021-04-14T09:59:00.457" v="9308" actId="1076"/>
          <ac:picMkLst>
            <pc:docMk/>
            <pc:sldMk cId="2020112873" sldId="359"/>
            <ac:picMk id="7" creationId="{B0252ADC-22EF-5849-8D0B-82E6B3A01BD2}"/>
          </ac:picMkLst>
        </pc:picChg>
        <pc:picChg chg="add mod">
          <ac:chgData name="Grandi, D. Di (Daniele)" userId="6673f43e-5b16-46ee-8605-fa11644727b4" providerId="ADAL" clId="{51C9228F-4B39-D34C-B417-111167038DF1}" dt="2021-04-14T16:27:12.441" v="9938" actId="1076"/>
          <ac:picMkLst>
            <pc:docMk/>
            <pc:sldMk cId="2020112873" sldId="359"/>
            <ac:picMk id="12" creationId="{A670C78C-E19B-C944-A10A-9BFBB232BBF3}"/>
          </ac:picMkLst>
        </pc:picChg>
      </pc:sldChg>
      <pc:sldChg chg="modSp">
        <pc:chgData name="Grandi, D. Di (Daniele)" userId="6673f43e-5b16-46ee-8605-fa11644727b4" providerId="ADAL" clId="{51C9228F-4B39-D34C-B417-111167038DF1}" dt="2021-04-15T10:38:45.063" v="10622" actId="1035"/>
        <pc:sldMkLst>
          <pc:docMk/>
          <pc:sldMk cId="793356441" sldId="360"/>
        </pc:sldMkLst>
        <pc:picChg chg="mod">
          <ac:chgData name="Grandi, D. Di (Daniele)" userId="6673f43e-5b16-46ee-8605-fa11644727b4" providerId="ADAL" clId="{51C9228F-4B39-D34C-B417-111167038DF1}" dt="2021-04-15T10:38:45.063" v="10622" actId="1035"/>
          <ac:picMkLst>
            <pc:docMk/>
            <pc:sldMk cId="793356441" sldId="360"/>
            <ac:picMk id="5" creationId="{71F6AFB9-3E97-4178-A61E-22559F187F45}"/>
          </ac:picMkLst>
        </pc:picChg>
      </pc:sldChg>
      <pc:sldChg chg="add del setBg">
        <pc:chgData name="Grandi, D. Di (Daniele)" userId="6673f43e-5b16-46ee-8605-fa11644727b4" providerId="ADAL" clId="{51C9228F-4B39-D34C-B417-111167038DF1}" dt="2021-04-14T09:19:51.915" v="8888" actId="2696"/>
        <pc:sldMkLst>
          <pc:docMk/>
          <pc:sldMk cId="3546013958" sldId="360"/>
        </pc:sldMkLst>
      </pc:sldChg>
      <pc:sldChg chg="del">
        <pc:chgData name="Grandi, D. Di (Daniele)" userId="6673f43e-5b16-46ee-8605-fa11644727b4" providerId="ADAL" clId="{51C9228F-4B39-D34C-B417-111167038DF1}" dt="2021-04-15T10:20:18.264" v="10247" actId="2696"/>
        <pc:sldMkLst>
          <pc:docMk/>
          <pc:sldMk cId="1252707937" sldId="361"/>
        </pc:sldMkLst>
      </pc:sldChg>
      <pc:sldChg chg="modSp">
        <pc:chgData name="Grandi, D. Di (Daniele)" userId="6673f43e-5b16-46ee-8605-fa11644727b4" providerId="ADAL" clId="{51C9228F-4B39-D34C-B417-111167038DF1}" dt="2021-04-15T13:17:47.290" v="10670" actId="2711"/>
        <pc:sldMkLst>
          <pc:docMk/>
          <pc:sldMk cId="2240764445" sldId="362"/>
        </pc:sldMkLst>
        <pc:spChg chg="mod">
          <ac:chgData name="Grandi, D. Di (Daniele)" userId="6673f43e-5b16-46ee-8605-fa11644727b4" providerId="ADAL" clId="{51C9228F-4B39-D34C-B417-111167038DF1}" dt="2021-04-15T13:17:47.290" v="10670" actId="2711"/>
          <ac:spMkLst>
            <pc:docMk/>
            <pc:sldMk cId="2240764445" sldId="362"/>
            <ac:spMk id="4" creationId="{3E927BE3-8BD0-4D3C-A285-EB9856E253AB}"/>
          </ac:spMkLst>
        </pc:spChg>
      </pc:sldChg>
      <pc:sldChg chg="addSp delSp modSp">
        <pc:chgData name="Grandi, D. Di (Daniele)" userId="6673f43e-5b16-46ee-8605-fa11644727b4" providerId="ADAL" clId="{51C9228F-4B39-D34C-B417-111167038DF1}" dt="2021-04-15T13:16:16.268" v="10657" actId="2711"/>
        <pc:sldMkLst>
          <pc:docMk/>
          <pc:sldMk cId="3516956413" sldId="365"/>
        </pc:sldMkLst>
        <pc:spChg chg="del">
          <ac:chgData name="Grandi, D. Di (Daniele)" userId="6673f43e-5b16-46ee-8605-fa11644727b4" providerId="ADAL" clId="{51C9228F-4B39-D34C-B417-111167038DF1}" dt="2021-04-15T10:11:19.043" v="10166" actId="478"/>
          <ac:spMkLst>
            <pc:docMk/>
            <pc:sldMk cId="3516956413" sldId="365"/>
            <ac:spMk id="2" creationId="{3E6C8861-AB36-4B39-A659-EBAE57596B82}"/>
          </ac:spMkLst>
        </pc:spChg>
        <pc:spChg chg="del">
          <ac:chgData name="Grandi, D. Di (Daniele)" userId="6673f43e-5b16-46ee-8605-fa11644727b4" providerId="ADAL" clId="{51C9228F-4B39-D34C-B417-111167038DF1}" dt="2021-04-15T10:14:22.678" v="10212" actId="478"/>
          <ac:spMkLst>
            <pc:docMk/>
            <pc:sldMk cId="3516956413" sldId="365"/>
            <ac:spMk id="4" creationId="{351B986C-56CC-4334-A398-78B58DE44296}"/>
          </ac:spMkLst>
        </pc:spChg>
        <pc:spChg chg="add del mod">
          <ac:chgData name="Grandi, D. Di (Daniele)" userId="6673f43e-5b16-46ee-8605-fa11644727b4" providerId="ADAL" clId="{51C9228F-4B39-D34C-B417-111167038DF1}" dt="2021-04-15T10:11:25.578" v="10169" actId="478"/>
          <ac:spMkLst>
            <pc:docMk/>
            <pc:sldMk cId="3516956413" sldId="365"/>
            <ac:spMk id="5" creationId="{F2338E62-CEB0-2744-8E72-664226C6BA09}"/>
          </ac:spMkLst>
        </pc:spChg>
        <pc:spChg chg="add mod">
          <ac:chgData name="Grandi, D. Di (Daniele)" userId="6673f43e-5b16-46ee-8605-fa11644727b4" providerId="ADAL" clId="{51C9228F-4B39-D34C-B417-111167038DF1}" dt="2021-04-15T13:16:16.268" v="10657" actId="2711"/>
          <ac:spMkLst>
            <pc:docMk/>
            <pc:sldMk cId="3516956413" sldId="365"/>
            <ac:spMk id="35" creationId="{6565AE4E-AE12-9048-B10F-DBE865979615}"/>
          </ac:spMkLst>
        </pc:spChg>
        <pc:graphicFrameChg chg="mod">
          <ac:chgData name="Grandi, D. Di (Daniele)" userId="6673f43e-5b16-46ee-8605-fa11644727b4" providerId="ADAL" clId="{51C9228F-4B39-D34C-B417-111167038DF1}" dt="2021-04-15T13:04:59.371" v="10653"/>
          <ac:graphicFrameMkLst>
            <pc:docMk/>
            <pc:sldMk cId="3516956413" sldId="365"/>
            <ac:graphicFrameMk id="6" creationId="{31B9ECEA-664A-418D-8DB4-1D6715559BDE}"/>
          </ac:graphicFrameMkLst>
        </pc:graphicFrameChg>
      </pc:sldChg>
      <pc:sldChg chg="delSp modSp">
        <pc:chgData name="Grandi, D. Di (Daniele)" userId="6673f43e-5b16-46ee-8605-fa11644727b4" providerId="ADAL" clId="{51C9228F-4B39-D34C-B417-111167038DF1}" dt="2021-04-15T15:22:41.754" v="11094" actId="1076"/>
        <pc:sldMkLst>
          <pc:docMk/>
          <pc:sldMk cId="2484357170" sldId="368"/>
        </pc:sldMkLst>
        <pc:spChg chg="mod">
          <ac:chgData name="Grandi, D. Di (Daniele)" userId="6673f43e-5b16-46ee-8605-fa11644727b4" providerId="ADAL" clId="{51C9228F-4B39-D34C-B417-111167038DF1}" dt="2021-04-15T13:18:59.046" v="10677" actId="1076"/>
          <ac:spMkLst>
            <pc:docMk/>
            <pc:sldMk cId="2484357170" sldId="368"/>
            <ac:spMk id="3" creationId="{08D92BA8-3E81-4D94-9D9D-DB1B9A5776D3}"/>
          </ac:spMkLst>
        </pc:spChg>
        <pc:spChg chg="mod">
          <ac:chgData name="Grandi, D. Di (Daniele)" userId="6673f43e-5b16-46ee-8605-fa11644727b4" providerId="ADAL" clId="{51C9228F-4B39-D34C-B417-111167038DF1}" dt="2021-04-15T10:22:19.617" v="10271" actId="1036"/>
          <ac:spMkLst>
            <pc:docMk/>
            <pc:sldMk cId="2484357170" sldId="368"/>
            <ac:spMk id="4" creationId="{D6CEC1FB-0623-4A8E-B674-03410667EDB6}"/>
          </ac:spMkLst>
        </pc:spChg>
        <pc:spChg chg="del">
          <ac:chgData name="Grandi, D. Di (Daniele)" userId="6673f43e-5b16-46ee-8605-fa11644727b4" providerId="ADAL" clId="{51C9228F-4B39-D34C-B417-111167038DF1}" dt="2021-04-15T10:14:37.816" v="10213" actId="478"/>
          <ac:spMkLst>
            <pc:docMk/>
            <pc:sldMk cId="2484357170" sldId="368"/>
            <ac:spMk id="5" creationId="{E8A3B1C8-2D0E-4B49-98C0-86714C36BBCD}"/>
          </ac:spMkLst>
        </pc:spChg>
        <pc:picChg chg="mod">
          <ac:chgData name="Grandi, D. Di (Daniele)" userId="6673f43e-5b16-46ee-8605-fa11644727b4" providerId="ADAL" clId="{51C9228F-4B39-D34C-B417-111167038DF1}" dt="2021-04-15T15:22:41.754" v="11094" actId="1076"/>
          <ac:picMkLst>
            <pc:docMk/>
            <pc:sldMk cId="2484357170" sldId="368"/>
            <ac:picMk id="6" creationId="{4685BB08-0831-418C-BD10-1D5CADFE6C57}"/>
          </ac:picMkLst>
        </pc:picChg>
      </pc:sldChg>
      <pc:sldChg chg="modSp">
        <pc:chgData name="Grandi, D. Di (Daniele)" userId="6673f43e-5b16-46ee-8605-fa11644727b4" providerId="ADAL" clId="{51C9228F-4B39-D34C-B417-111167038DF1}" dt="2021-04-15T13:18:32.053" v="10674" actId="1076"/>
        <pc:sldMkLst>
          <pc:docMk/>
          <pc:sldMk cId="1476236541" sldId="369"/>
        </pc:sldMkLst>
        <pc:spChg chg="mod">
          <ac:chgData name="Grandi, D. Di (Daniele)" userId="6673f43e-5b16-46ee-8605-fa11644727b4" providerId="ADAL" clId="{51C9228F-4B39-D34C-B417-111167038DF1}" dt="2021-04-15T13:18:32.053" v="10674" actId="1076"/>
          <ac:spMkLst>
            <pc:docMk/>
            <pc:sldMk cId="1476236541" sldId="369"/>
            <ac:spMk id="2" creationId="{07492C4E-72B0-4EEE-8B8B-2F4DE081447C}"/>
          </ac:spMkLst>
        </pc:spChg>
        <pc:picChg chg="mod">
          <ac:chgData name="Grandi, D. Di (Daniele)" userId="6673f43e-5b16-46ee-8605-fa11644727b4" providerId="ADAL" clId="{51C9228F-4B39-D34C-B417-111167038DF1}" dt="2021-04-15T13:18:08.972" v="10673" actId="1076"/>
          <ac:picMkLst>
            <pc:docMk/>
            <pc:sldMk cId="1476236541" sldId="369"/>
            <ac:picMk id="6" creationId="{302B6B04-484B-44D7-BB93-BFA12C78B06E}"/>
          </ac:picMkLst>
        </pc:picChg>
      </pc:sldChg>
      <pc:sldChg chg="modSp mod modShow">
        <pc:chgData name="Grandi, D. Di (Daniele)" userId="6673f43e-5b16-46ee-8605-fa11644727b4" providerId="ADAL" clId="{51C9228F-4B39-D34C-B417-111167038DF1}" dt="2021-04-15T16:28:32.043" v="11305" actId="729"/>
        <pc:sldMkLst>
          <pc:docMk/>
          <pc:sldMk cId="3054332954" sldId="370"/>
        </pc:sldMkLst>
        <pc:spChg chg="mod">
          <ac:chgData name="Grandi, D. Di (Daniele)" userId="6673f43e-5b16-46ee-8605-fa11644727b4" providerId="ADAL" clId="{51C9228F-4B39-D34C-B417-111167038DF1}" dt="2021-04-15T13:21:00.217" v="10691" actId="2711"/>
          <ac:spMkLst>
            <pc:docMk/>
            <pc:sldMk cId="3054332954" sldId="370"/>
            <ac:spMk id="2" creationId="{00000000-0000-0000-0000-000000000000}"/>
          </ac:spMkLst>
        </pc:spChg>
        <pc:spChg chg="mod">
          <ac:chgData name="Grandi, D. Di (Daniele)" userId="6673f43e-5b16-46ee-8605-fa11644727b4" providerId="ADAL" clId="{51C9228F-4B39-D34C-B417-111167038DF1}" dt="2021-04-15T13:14:33.614" v="10656" actId="1076"/>
          <ac:spMkLst>
            <pc:docMk/>
            <pc:sldMk cId="3054332954" sldId="370"/>
            <ac:spMk id="15" creationId="{44933342-1AE3-4002-BAAD-A871756A58E9}"/>
          </ac:spMkLst>
        </pc:spChg>
      </pc:sldChg>
      <pc:sldChg chg="addSp delSp modSp add del">
        <pc:chgData name="Grandi, D. Di (Daniele)" userId="6673f43e-5b16-46ee-8605-fa11644727b4" providerId="ADAL" clId="{51C9228F-4B39-D34C-B417-111167038DF1}" dt="2021-04-15T10:12:46.486" v="10202" actId="2696"/>
        <pc:sldMkLst>
          <pc:docMk/>
          <pc:sldMk cId="3898171407" sldId="370"/>
        </pc:sldMkLst>
        <pc:spChg chg="mod">
          <ac:chgData name="Grandi, D. Di (Daniele)" userId="6673f43e-5b16-46ee-8605-fa11644727b4" providerId="ADAL" clId="{51C9228F-4B39-D34C-B417-111167038DF1}" dt="2021-04-15T10:08:55.433" v="10151" actId="20577"/>
          <ac:spMkLst>
            <pc:docMk/>
            <pc:sldMk cId="3898171407" sldId="370"/>
            <ac:spMk id="2" creationId="{00000000-0000-0000-0000-000000000000}"/>
          </ac:spMkLst>
        </pc:spChg>
        <pc:spChg chg="del">
          <ac:chgData name="Grandi, D. Di (Daniele)" userId="6673f43e-5b16-46ee-8605-fa11644727b4" providerId="ADAL" clId="{51C9228F-4B39-D34C-B417-111167038DF1}" dt="2021-04-15T10:08:41.454" v="10135" actId="478"/>
          <ac:spMkLst>
            <pc:docMk/>
            <pc:sldMk cId="3898171407" sldId="370"/>
            <ac:spMk id="3" creationId="{67B27A2A-FB18-45E4-A9CE-3325DDF3F039}"/>
          </ac:spMkLst>
        </pc:spChg>
        <pc:spChg chg="add">
          <ac:chgData name="Grandi, D. Di (Daniele)" userId="6673f43e-5b16-46ee-8605-fa11644727b4" providerId="ADAL" clId="{51C9228F-4B39-D34C-B417-111167038DF1}" dt="2021-04-15T10:09:06.657" v="10152"/>
          <ac:spMkLst>
            <pc:docMk/>
            <pc:sldMk cId="3898171407" sldId="370"/>
            <ac:spMk id="21" creationId="{BCF0E3CB-05F0-8A44-8F3D-5C3807EA1EE5}"/>
          </ac:spMkLst>
        </pc:spChg>
        <pc:spChg chg="add">
          <ac:chgData name="Grandi, D. Di (Daniele)" userId="6673f43e-5b16-46ee-8605-fa11644727b4" providerId="ADAL" clId="{51C9228F-4B39-D34C-B417-111167038DF1}" dt="2021-04-15T10:09:06.657" v="10152"/>
          <ac:spMkLst>
            <pc:docMk/>
            <pc:sldMk cId="3898171407" sldId="370"/>
            <ac:spMk id="22" creationId="{7CE3D9D6-D236-8748-B5D8-34A6135E0D2B}"/>
          </ac:spMkLst>
        </pc:spChg>
        <pc:spChg chg="del">
          <ac:chgData name="Grandi, D. Di (Daniele)" userId="6673f43e-5b16-46ee-8605-fa11644727b4" providerId="ADAL" clId="{51C9228F-4B39-D34C-B417-111167038DF1}" dt="2021-04-15T10:08:39.896" v="10134" actId="478"/>
          <ac:spMkLst>
            <pc:docMk/>
            <pc:sldMk cId="3898171407" sldId="370"/>
            <ac:spMk id="55" creationId="{2DDF53D7-149E-CE45-87E5-270A5BC8A100}"/>
          </ac:spMkLst>
        </pc:spChg>
        <pc:spChg chg="del">
          <ac:chgData name="Grandi, D. Di (Daniele)" userId="6673f43e-5b16-46ee-8605-fa11644727b4" providerId="ADAL" clId="{51C9228F-4B39-D34C-B417-111167038DF1}" dt="2021-04-15T10:08:39.896" v="10134" actId="478"/>
          <ac:spMkLst>
            <pc:docMk/>
            <pc:sldMk cId="3898171407" sldId="370"/>
            <ac:spMk id="56" creationId="{BDF3B6AA-E1F4-2641-96C3-E1329B6A16CC}"/>
          </ac:spMkLst>
        </pc:spChg>
        <pc:spChg chg="del">
          <ac:chgData name="Grandi, D. Di (Daniele)" userId="6673f43e-5b16-46ee-8605-fa11644727b4" providerId="ADAL" clId="{51C9228F-4B39-D34C-B417-111167038DF1}" dt="2021-04-15T10:08:39.896" v="10134" actId="478"/>
          <ac:spMkLst>
            <pc:docMk/>
            <pc:sldMk cId="3898171407" sldId="370"/>
            <ac:spMk id="57" creationId="{DEE113C1-F23A-1F49-A4A9-53E35E31AEF4}"/>
          </ac:spMkLst>
        </pc:spChg>
        <pc:spChg chg="del">
          <ac:chgData name="Grandi, D. Di (Daniele)" userId="6673f43e-5b16-46ee-8605-fa11644727b4" providerId="ADAL" clId="{51C9228F-4B39-D34C-B417-111167038DF1}" dt="2021-04-15T10:08:44.173" v="10136" actId="478"/>
          <ac:spMkLst>
            <pc:docMk/>
            <pc:sldMk cId="3898171407" sldId="370"/>
            <ac:spMk id="58" creationId="{A1933925-DFD7-E44C-AC13-C7CB7DF23A08}"/>
          </ac:spMkLst>
        </pc:spChg>
        <pc:spChg chg="del">
          <ac:chgData name="Grandi, D. Di (Daniele)" userId="6673f43e-5b16-46ee-8605-fa11644727b4" providerId="ADAL" clId="{51C9228F-4B39-D34C-B417-111167038DF1}" dt="2021-04-15T10:08:46.312" v="10137" actId="478"/>
          <ac:spMkLst>
            <pc:docMk/>
            <pc:sldMk cId="3898171407" sldId="370"/>
            <ac:spMk id="59" creationId="{A1AE20FB-F3C2-344E-857E-419689EFCF1A}"/>
          </ac:spMkLst>
        </pc:spChg>
        <pc:spChg chg="del">
          <ac:chgData name="Grandi, D. Di (Daniele)" userId="6673f43e-5b16-46ee-8605-fa11644727b4" providerId="ADAL" clId="{51C9228F-4B39-D34C-B417-111167038DF1}" dt="2021-04-15T10:08:48.762" v="10138" actId="478"/>
          <ac:spMkLst>
            <pc:docMk/>
            <pc:sldMk cId="3898171407" sldId="370"/>
            <ac:spMk id="60" creationId="{80F8FE89-E734-EE4D-815F-C127B7BB14E8}"/>
          </ac:spMkLst>
        </pc:spChg>
        <pc:spChg chg="del">
          <ac:chgData name="Grandi, D. Di (Daniele)" userId="6673f43e-5b16-46ee-8605-fa11644727b4" providerId="ADAL" clId="{51C9228F-4B39-D34C-B417-111167038DF1}" dt="2021-04-15T10:08:39.896" v="10134" actId="478"/>
          <ac:spMkLst>
            <pc:docMk/>
            <pc:sldMk cId="3898171407" sldId="370"/>
            <ac:spMk id="64" creationId="{A232E15A-6C34-964C-BE1F-06EE03317405}"/>
          </ac:spMkLst>
        </pc:spChg>
        <pc:spChg chg="del">
          <ac:chgData name="Grandi, D. Di (Daniele)" userId="6673f43e-5b16-46ee-8605-fa11644727b4" providerId="ADAL" clId="{51C9228F-4B39-D34C-B417-111167038DF1}" dt="2021-04-15T10:08:39.896" v="10134" actId="478"/>
          <ac:spMkLst>
            <pc:docMk/>
            <pc:sldMk cId="3898171407" sldId="370"/>
            <ac:spMk id="65" creationId="{3E8F0F41-27E7-324A-9617-1D7CD25CD597}"/>
          </ac:spMkLst>
        </pc:spChg>
        <pc:spChg chg="del">
          <ac:chgData name="Grandi, D. Di (Daniele)" userId="6673f43e-5b16-46ee-8605-fa11644727b4" providerId="ADAL" clId="{51C9228F-4B39-D34C-B417-111167038DF1}" dt="2021-04-15T10:08:39.896" v="10134" actId="478"/>
          <ac:spMkLst>
            <pc:docMk/>
            <pc:sldMk cId="3898171407" sldId="370"/>
            <ac:spMk id="66" creationId="{6EB6DA15-E7F0-4C4D-94DB-DC675EEFF19A}"/>
          </ac:spMkLst>
        </pc:spChg>
        <pc:grpChg chg="add mod">
          <ac:chgData name="Grandi, D. Di (Daniele)" userId="6673f43e-5b16-46ee-8605-fa11644727b4" providerId="ADAL" clId="{51C9228F-4B39-D34C-B417-111167038DF1}" dt="2021-04-15T10:09:08.231" v="10153"/>
          <ac:grpSpMkLst>
            <pc:docMk/>
            <pc:sldMk cId="3898171407" sldId="370"/>
            <ac:grpSpMk id="20" creationId="{81A60F5C-C1B4-894D-BABC-5C2BA24AAD28}"/>
          </ac:grpSpMkLst>
        </pc:grpChg>
        <pc:grpChg chg="del">
          <ac:chgData name="Grandi, D. Di (Daniele)" userId="6673f43e-5b16-46ee-8605-fa11644727b4" providerId="ADAL" clId="{51C9228F-4B39-D34C-B417-111167038DF1}" dt="2021-04-15T10:08:39.896" v="10134" actId="478"/>
          <ac:grpSpMkLst>
            <pc:docMk/>
            <pc:sldMk cId="3898171407" sldId="370"/>
            <ac:grpSpMk id="49" creationId="{88901567-956D-3745-9277-7FAF13D337E1}"/>
          </ac:grpSpMkLst>
        </pc:grpChg>
        <pc:graphicFrameChg chg="add">
          <ac:chgData name="Grandi, D. Di (Daniele)" userId="6673f43e-5b16-46ee-8605-fa11644727b4" providerId="ADAL" clId="{51C9228F-4B39-D34C-B417-111167038DF1}" dt="2021-04-15T10:09:17.435" v="10154"/>
          <ac:graphicFrameMkLst>
            <pc:docMk/>
            <pc:sldMk cId="3898171407" sldId="370"/>
            <ac:graphicFrameMk id="23" creationId="{92E710A4-BE0C-FC49-A405-0EB61365FD4C}"/>
          </ac:graphicFrameMkLst>
        </pc:graphicFrameChg>
        <pc:picChg chg="del">
          <ac:chgData name="Grandi, D. Di (Daniele)" userId="6673f43e-5b16-46ee-8605-fa11644727b4" providerId="ADAL" clId="{51C9228F-4B39-D34C-B417-111167038DF1}" dt="2021-04-15T10:08:39.896" v="10134" actId="478"/>
          <ac:picMkLst>
            <pc:docMk/>
            <pc:sldMk cId="3898171407" sldId="370"/>
            <ac:picMk id="33" creationId="{09FCB8FB-4BBB-B84F-9160-4C33D1F4A159}"/>
          </ac:picMkLst>
        </pc:picChg>
        <pc:cxnChg chg="del">
          <ac:chgData name="Grandi, D. Di (Daniele)" userId="6673f43e-5b16-46ee-8605-fa11644727b4" providerId="ADAL" clId="{51C9228F-4B39-D34C-B417-111167038DF1}" dt="2021-04-15T10:08:39.896" v="10134" actId="478"/>
          <ac:cxnSpMkLst>
            <pc:docMk/>
            <pc:sldMk cId="3898171407" sldId="370"/>
            <ac:cxnSpMk id="52" creationId="{1E8B9072-8C83-F340-AF10-18EEC40546F2}"/>
          </ac:cxnSpMkLst>
        </pc:cxnChg>
        <pc:cxnChg chg="del">
          <ac:chgData name="Grandi, D. Di (Daniele)" userId="6673f43e-5b16-46ee-8605-fa11644727b4" providerId="ADAL" clId="{51C9228F-4B39-D34C-B417-111167038DF1}" dt="2021-04-15T10:08:39.896" v="10134" actId="478"/>
          <ac:cxnSpMkLst>
            <pc:docMk/>
            <pc:sldMk cId="3898171407" sldId="370"/>
            <ac:cxnSpMk id="53" creationId="{5B4659F0-9579-F841-9A71-176EA8D6B131}"/>
          </ac:cxnSpMkLst>
        </pc:cxnChg>
        <pc:cxnChg chg="del">
          <ac:chgData name="Grandi, D. Di (Daniele)" userId="6673f43e-5b16-46ee-8605-fa11644727b4" providerId="ADAL" clId="{51C9228F-4B39-D34C-B417-111167038DF1}" dt="2021-04-15T10:08:39.896" v="10134" actId="478"/>
          <ac:cxnSpMkLst>
            <pc:docMk/>
            <pc:sldMk cId="3898171407" sldId="370"/>
            <ac:cxnSpMk id="54" creationId="{0CDFFD08-F7BF-D045-9135-89920B4DFA9E}"/>
          </ac:cxnSpMkLst>
        </pc:cxnChg>
      </pc:sldChg>
      <pc:sldChg chg="addSp delSp modSp add del">
        <pc:chgData name="Grandi, D. Di (Daniele)" userId="6673f43e-5b16-46ee-8605-fa11644727b4" providerId="ADAL" clId="{51C9228F-4B39-D34C-B417-111167038DF1}" dt="2021-04-15T17:25:53.958" v="11433" actId="2696"/>
        <pc:sldMkLst>
          <pc:docMk/>
          <pc:sldMk cId="441257391" sldId="371"/>
        </pc:sldMkLst>
        <pc:spChg chg="mod">
          <ac:chgData name="Grandi, D. Di (Daniele)" userId="6673f43e-5b16-46ee-8605-fa11644727b4" providerId="ADAL" clId="{51C9228F-4B39-D34C-B417-111167038DF1}" dt="2021-04-15T17:23:52.839" v="11428" actId="403"/>
          <ac:spMkLst>
            <pc:docMk/>
            <pc:sldMk cId="441257391" sldId="371"/>
            <ac:spMk id="21" creationId="{256C03A2-6ABF-F046-84AF-288D8B1D1169}"/>
          </ac:spMkLst>
        </pc:spChg>
        <pc:spChg chg="mod">
          <ac:chgData name="Grandi, D. Di (Daniele)" userId="6673f43e-5b16-46ee-8605-fa11644727b4" providerId="ADAL" clId="{51C9228F-4B39-D34C-B417-111167038DF1}" dt="2021-04-15T17:24:02.965" v="11429" actId="403"/>
          <ac:spMkLst>
            <pc:docMk/>
            <pc:sldMk cId="441257391" sldId="371"/>
            <ac:spMk id="22" creationId="{DDD2CF00-81EE-1941-9DDC-3EDCBD2EA944}"/>
          </ac:spMkLst>
        </pc:spChg>
        <pc:spChg chg="mod">
          <ac:chgData name="Grandi, D. Di (Daniele)" userId="6673f43e-5b16-46ee-8605-fa11644727b4" providerId="ADAL" clId="{51C9228F-4B39-D34C-B417-111167038DF1}" dt="2021-04-15T17:24:10.019" v="11430" actId="403"/>
          <ac:spMkLst>
            <pc:docMk/>
            <pc:sldMk cId="441257391" sldId="371"/>
            <ac:spMk id="23" creationId="{8CDF7B29-0E64-4A40-A36F-6EE6CF24A152}"/>
          </ac:spMkLst>
        </pc:spChg>
        <pc:spChg chg="mod">
          <ac:chgData name="Grandi, D. Di (Daniele)" userId="6673f43e-5b16-46ee-8605-fa11644727b4" providerId="ADAL" clId="{51C9228F-4B39-D34C-B417-111167038DF1}" dt="2021-04-15T17:20:39.719" v="11405" actId="20577"/>
          <ac:spMkLst>
            <pc:docMk/>
            <pc:sldMk cId="441257391" sldId="371"/>
            <ac:spMk id="40" creationId="{F61B7451-E002-4FB0-9C16-C8B37A6BDCE5}"/>
          </ac:spMkLst>
        </pc:spChg>
        <pc:grpChg chg="mod">
          <ac:chgData name="Grandi, D. Di (Daniele)" userId="6673f43e-5b16-46ee-8605-fa11644727b4" providerId="ADAL" clId="{51C9228F-4B39-D34C-B417-111167038DF1}" dt="2021-04-15T17:21:52.431" v="11415"/>
          <ac:grpSpMkLst>
            <pc:docMk/>
            <pc:sldMk cId="441257391" sldId="371"/>
            <ac:grpSpMk id="20" creationId="{1A98B077-1408-E045-B055-6A6C16FE7865}"/>
          </ac:grpSpMkLst>
        </pc:grpChg>
        <pc:picChg chg="del">
          <ac:chgData name="Grandi, D. Di (Daniele)" userId="6673f43e-5b16-46ee-8605-fa11644727b4" providerId="ADAL" clId="{51C9228F-4B39-D34C-B417-111167038DF1}" dt="2021-04-15T17:19:44.025" v="11386" actId="478"/>
          <ac:picMkLst>
            <pc:docMk/>
            <pc:sldMk cId="441257391" sldId="371"/>
            <ac:picMk id="3" creationId="{6CD50849-A0B4-D346-9E25-C5B27B0AC5CB}"/>
          </ac:picMkLst>
        </pc:picChg>
        <pc:picChg chg="add mod modCrop">
          <ac:chgData name="Grandi, D. Di (Daniele)" userId="6673f43e-5b16-46ee-8605-fa11644727b4" providerId="ADAL" clId="{51C9228F-4B39-D34C-B417-111167038DF1}" dt="2021-04-15T17:21:42.880" v="11414" actId="14100"/>
          <ac:picMkLst>
            <pc:docMk/>
            <pc:sldMk cId="441257391" sldId="371"/>
            <ac:picMk id="9" creationId="{4FEF24A4-49FE-6342-A27E-4DBDB1BDCBE4}"/>
          </ac:picMkLst>
        </pc:picChg>
      </pc:sldChg>
      <pc:sldMasterChg chg="delSldLayout">
        <pc:chgData name="Grandi, D. Di (Daniele)" userId="6673f43e-5b16-46ee-8605-fa11644727b4" providerId="ADAL" clId="{51C9228F-4B39-D34C-B417-111167038DF1}" dt="2021-04-14T09:19:51.939" v="8890" actId="2696"/>
        <pc:sldMasterMkLst>
          <pc:docMk/>
          <pc:sldMasterMk cId="320612898" sldId="2147483661"/>
        </pc:sldMasterMkLst>
        <pc:sldLayoutChg chg="del">
          <pc:chgData name="Grandi, D. Di (Daniele)" userId="6673f43e-5b16-46ee-8605-fa11644727b4" providerId="ADAL" clId="{51C9228F-4B39-D34C-B417-111167038DF1}" dt="2021-04-14T09:19:51.939" v="8890" actId="2696"/>
          <pc:sldLayoutMkLst>
            <pc:docMk/>
            <pc:sldMasterMk cId="320612898" sldId="2147483661"/>
            <pc:sldLayoutMk cId="3676913115" sldId="2147483681"/>
          </pc:sldLayoutMkLst>
        </pc:sldLayoutChg>
      </pc:sldMasterChg>
    </pc:docChg>
  </pc:docChgLst>
  <pc:docChgLst>
    <pc:chgData name="Ekanem, J.E.D. (Jim)" userId="S::j.e.d.ekanem@students.uu.nl::edad37bd-28d4-4c80-a826-0524b9fe325d" providerId="AD" clId="Web-{6D6A38D0-10BD-4D88-8566-D9B33DB8F0AC}"/>
    <pc:docChg chg="modSld">
      <pc:chgData name="Ekanem, J.E.D. (Jim)" userId="S::j.e.d.ekanem@students.uu.nl::edad37bd-28d4-4c80-a826-0524b9fe325d" providerId="AD" clId="Web-{6D6A38D0-10BD-4D88-8566-D9B33DB8F0AC}" dt="2021-04-14T13:56:32.999" v="14" actId="1076"/>
      <pc:docMkLst>
        <pc:docMk/>
      </pc:docMkLst>
      <pc:sldChg chg="addSp delSp modSp">
        <pc:chgData name="Ekanem, J.E.D. (Jim)" userId="S::j.e.d.ekanem@students.uu.nl::edad37bd-28d4-4c80-a826-0524b9fe325d" providerId="AD" clId="Web-{6D6A38D0-10BD-4D88-8566-D9B33DB8F0AC}" dt="2021-04-14T13:56:32.999" v="14" actId="1076"/>
        <pc:sldMkLst>
          <pc:docMk/>
          <pc:sldMk cId="2020112873" sldId="359"/>
        </pc:sldMkLst>
        <pc:spChg chg="add del">
          <ac:chgData name="Ekanem, J.E.D. (Jim)" userId="S::j.e.d.ekanem@students.uu.nl::edad37bd-28d4-4c80-a826-0524b9fe325d" providerId="AD" clId="Web-{6D6A38D0-10BD-4D88-8566-D9B33DB8F0AC}" dt="2021-04-14T13:56:31.468" v="13"/>
          <ac:spMkLst>
            <pc:docMk/>
            <pc:sldMk cId="2020112873" sldId="359"/>
            <ac:spMk id="6" creationId="{36364E96-F25A-EC4C-8103-2CF496981800}"/>
          </ac:spMkLst>
        </pc:spChg>
        <pc:spChg chg="mod">
          <ac:chgData name="Ekanem, J.E.D. (Jim)" userId="S::j.e.d.ekanem@students.uu.nl::edad37bd-28d4-4c80-a826-0524b9fe325d" providerId="AD" clId="Web-{6D6A38D0-10BD-4D88-8566-D9B33DB8F0AC}" dt="2021-04-14T13:54:50.512" v="10" actId="1076"/>
          <ac:spMkLst>
            <pc:docMk/>
            <pc:sldMk cId="2020112873" sldId="359"/>
            <ac:spMk id="8" creationId="{FEE79295-1CD0-4545-845B-BCD1F11B62F6}"/>
          </ac:spMkLst>
        </pc:spChg>
        <pc:spChg chg="mod">
          <ac:chgData name="Ekanem, J.E.D. (Jim)" userId="S::j.e.d.ekanem@students.uu.nl::edad37bd-28d4-4c80-a826-0524b9fe325d" providerId="AD" clId="Web-{6D6A38D0-10BD-4D88-8566-D9B33DB8F0AC}" dt="2021-04-14T13:53:33.073" v="8" actId="1076"/>
          <ac:spMkLst>
            <pc:docMk/>
            <pc:sldMk cId="2020112873" sldId="359"/>
            <ac:spMk id="73" creationId="{41D10761-80D3-8041-B336-90B1C4CEB358}"/>
          </ac:spMkLst>
        </pc:spChg>
        <pc:grpChg chg="add mod">
          <ac:chgData name="Ekanem, J.E.D. (Jim)" userId="S::j.e.d.ekanem@students.uu.nl::edad37bd-28d4-4c80-a826-0524b9fe325d" providerId="AD" clId="Web-{6D6A38D0-10BD-4D88-8566-D9B33DB8F0AC}" dt="2021-04-14T13:53:15.307" v="5" actId="1076"/>
          <ac:grpSpMkLst>
            <pc:docMk/>
            <pc:sldMk cId="2020112873" sldId="359"/>
            <ac:grpSpMk id="2" creationId="{FA147A3C-C9B4-4240-8B58-2CAB6CB99586}"/>
          </ac:grpSpMkLst>
        </pc:grpChg>
        <pc:grpChg chg="mod">
          <ac:chgData name="Ekanem, J.E.D. (Jim)" userId="S::j.e.d.ekanem@students.uu.nl::edad37bd-28d4-4c80-a826-0524b9fe325d" providerId="AD" clId="Web-{6D6A38D0-10BD-4D88-8566-D9B33DB8F0AC}" dt="2021-04-14T13:53:33.057" v="7" actId="1076"/>
          <ac:grpSpMkLst>
            <pc:docMk/>
            <pc:sldMk cId="2020112873" sldId="359"/>
            <ac:grpSpMk id="9" creationId="{C4A32D8A-FBDE-014C-BB4C-F91C00A6664D}"/>
          </ac:grpSpMkLst>
        </pc:grpChg>
        <pc:grpChg chg="mod">
          <ac:chgData name="Ekanem, J.E.D. (Jim)" userId="S::j.e.d.ekanem@students.uu.nl::edad37bd-28d4-4c80-a826-0524b9fe325d" providerId="AD" clId="Web-{6D6A38D0-10BD-4D88-8566-D9B33DB8F0AC}" dt="2021-04-14T13:56:32.999" v="14" actId="1076"/>
          <ac:grpSpMkLst>
            <pc:docMk/>
            <pc:sldMk cId="2020112873" sldId="359"/>
            <ac:grpSpMk id="72" creationId="{0B6D2381-3179-8443-B30C-2F3B94DE4551}"/>
          </ac:grpSpMkLst>
        </pc:grpChg>
        <pc:picChg chg="add mod">
          <ac:chgData name="Ekanem, J.E.D. (Jim)" userId="S::j.e.d.ekanem@students.uu.nl::edad37bd-28d4-4c80-a826-0524b9fe325d" providerId="AD" clId="Web-{6D6A38D0-10BD-4D88-8566-D9B33DB8F0AC}" dt="2021-04-14T13:53:15.338" v="6" actId="1076"/>
          <ac:picMkLst>
            <pc:docMk/>
            <pc:sldMk cId="2020112873" sldId="359"/>
            <ac:picMk id="3" creationId="{1EABB344-7A81-4496-9870-3E28F51C36DD}"/>
          </ac:picMkLst>
        </pc:picChg>
        <pc:picChg chg="del">
          <ac:chgData name="Ekanem, J.E.D. (Jim)" userId="S::j.e.d.ekanem@students.uu.nl::edad37bd-28d4-4c80-a826-0524b9fe325d" providerId="AD" clId="Web-{6D6A38D0-10BD-4D88-8566-D9B33DB8F0AC}" dt="2021-04-14T13:51:07.788" v="4"/>
          <ac:picMkLst>
            <pc:docMk/>
            <pc:sldMk cId="2020112873" sldId="359"/>
            <ac:picMk id="7" creationId="{B0252ADC-22EF-5849-8D0B-82E6B3A01BD2}"/>
          </ac:picMkLst>
        </pc:picChg>
      </pc:sldChg>
    </pc:docChg>
  </pc:docChgLst>
  <pc:docChgLst>
    <pc:chgData name="Ekanem, J.E.D. (Jim)" userId="S::j.e.d.ekanem@students.uu.nl::edad37bd-28d4-4c80-a826-0524b9fe325d" providerId="AD" clId="Web-{899E012C-E16E-4C0F-87D2-CE649D1A54C3}"/>
    <pc:docChg chg="">
      <pc:chgData name="Ekanem, J.E.D. (Jim)" userId="S::j.e.d.ekanem@students.uu.nl::edad37bd-28d4-4c80-a826-0524b9fe325d" providerId="AD" clId="Web-{899E012C-E16E-4C0F-87D2-CE649D1A54C3}" dt="2021-04-14T13:36:35.324" v="6"/>
      <pc:docMkLst>
        <pc:docMk/>
      </pc:docMkLst>
      <pc:sldChg chg="addCm">
        <pc:chgData name="Ekanem, J.E.D. (Jim)" userId="S::j.e.d.ekanem@students.uu.nl::edad37bd-28d4-4c80-a826-0524b9fe325d" providerId="AD" clId="Web-{899E012C-E16E-4C0F-87D2-CE649D1A54C3}" dt="2021-04-14T13:15:37.761" v="0"/>
        <pc:sldMkLst>
          <pc:docMk/>
          <pc:sldMk cId="527046824" sldId="285"/>
        </pc:sldMkLst>
      </pc:sldChg>
      <pc:sldChg chg="addCm">
        <pc:chgData name="Ekanem, J.E.D. (Jim)" userId="S::j.e.d.ekanem@students.uu.nl::edad37bd-28d4-4c80-a826-0524b9fe325d" providerId="AD" clId="Web-{899E012C-E16E-4C0F-87D2-CE649D1A54C3}" dt="2021-04-14T13:17:43.140" v="2"/>
        <pc:sldMkLst>
          <pc:docMk/>
          <pc:sldMk cId="79991159" sldId="300"/>
        </pc:sldMkLst>
      </pc:sldChg>
      <pc:sldChg chg="addCm">
        <pc:chgData name="Ekanem, J.E.D. (Jim)" userId="S::j.e.d.ekanem@students.uu.nl::edad37bd-28d4-4c80-a826-0524b9fe325d" providerId="AD" clId="Web-{899E012C-E16E-4C0F-87D2-CE649D1A54C3}" dt="2021-04-14T13:36:35.324" v="6"/>
        <pc:sldMkLst>
          <pc:docMk/>
          <pc:sldMk cId="1054267603" sldId="344"/>
        </pc:sldMkLst>
      </pc:sldChg>
      <pc:sldChg chg="addCm">
        <pc:chgData name="Ekanem, J.E.D. (Jim)" userId="S::j.e.d.ekanem@students.uu.nl::edad37bd-28d4-4c80-a826-0524b9fe325d" providerId="AD" clId="Web-{899E012C-E16E-4C0F-87D2-CE649D1A54C3}" dt="2021-04-14T13:17:10.232" v="1"/>
        <pc:sldMkLst>
          <pc:docMk/>
          <pc:sldMk cId="278879386" sldId="348"/>
        </pc:sldMkLst>
      </pc:sldChg>
      <pc:sldChg chg="addCm">
        <pc:chgData name="Ekanem, J.E.D. (Jim)" userId="S::j.e.d.ekanem@students.uu.nl::edad37bd-28d4-4c80-a826-0524b9fe325d" providerId="AD" clId="Web-{899E012C-E16E-4C0F-87D2-CE649D1A54C3}" dt="2021-04-14T13:22:32.319" v="5"/>
        <pc:sldMkLst>
          <pc:docMk/>
          <pc:sldMk cId="2589009326" sldId="356"/>
        </pc:sldMkLst>
      </pc:sldChg>
    </pc:docChg>
  </pc:docChgLst>
  <pc:docChgLst>
    <pc:chgData name="Ekanem, J.E.D. (Jim)" userId="edad37bd-28d4-4c80-a826-0524b9fe325d" providerId="ADAL" clId="{0DBFC6AE-6A0C-4760-A58B-6BBEF8C0FCB8}"/>
    <pc:docChg chg="undo redo custSel addSld delSld modSld sldOrd">
      <pc:chgData name="Ekanem, J.E.D. (Jim)" userId="edad37bd-28d4-4c80-a826-0524b9fe325d" providerId="ADAL" clId="{0DBFC6AE-6A0C-4760-A58B-6BBEF8C0FCB8}" dt="2021-04-16T06:33:28.227" v="424" actId="478"/>
      <pc:docMkLst>
        <pc:docMk/>
      </pc:docMkLst>
      <pc:sldChg chg="addSp delSp modSp mod addCm modCm">
        <pc:chgData name="Ekanem, J.E.D. (Jim)" userId="edad37bd-28d4-4c80-a826-0524b9fe325d" providerId="ADAL" clId="{0DBFC6AE-6A0C-4760-A58B-6BBEF8C0FCB8}" dt="2021-04-16T06:03:10.950" v="410" actId="14100"/>
        <pc:sldMkLst>
          <pc:docMk/>
          <pc:sldMk cId="3057796272" sldId="296"/>
        </pc:sldMkLst>
        <pc:spChg chg="add del">
          <ac:chgData name="Ekanem, J.E.D. (Jim)" userId="edad37bd-28d4-4c80-a826-0524b9fe325d" providerId="ADAL" clId="{0DBFC6AE-6A0C-4760-A58B-6BBEF8C0FCB8}" dt="2021-04-16T06:00:15.573" v="373" actId="22"/>
          <ac:spMkLst>
            <pc:docMk/>
            <pc:sldMk cId="3057796272" sldId="296"/>
            <ac:spMk id="10" creationId="{F63A798D-8BC6-4A29-8DBA-AB58B702D956}"/>
          </ac:spMkLst>
        </pc:spChg>
        <pc:spChg chg="del">
          <ac:chgData name="Ekanem, J.E.D. (Jim)" userId="edad37bd-28d4-4c80-a826-0524b9fe325d" providerId="ADAL" clId="{0DBFC6AE-6A0C-4760-A58B-6BBEF8C0FCB8}" dt="2021-04-16T05:56:03.740" v="367"/>
          <ac:spMkLst>
            <pc:docMk/>
            <pc:sldMk cId="3057796272" sldId="296"/>
            <ac:spMk id="13" creationId="{87FF0D70-410B-4E77-A2B6-ED8E60493CC3}"/>
          </ac:spMkLst>
        </pc:spChg>
        <pc:spChg chg="mod">
          <ac:chgData name="Ekanem, J.E.D. (Jim)" userId="edad37bd-28d4-4c80-a826-0524b9fe325d" providerId="ADAL" clId="{0DBFC6AE-6A0C-4760-A58B-6BBEF8C0FCB8}" dt="2021-04-15T12:49:40.365" v="64" actId="20577"/>
          <ac:spMkLst>
            <pc:docMk/>
            <pc:sldMk cId="3057796272" sldId="296"/>
            <ac:spMk id="75" creationId="{68D34C8C-19C3-9C43-B5F8-49C4DE9142C4}"/>
          </ac:spMkLst>
        </pc:spChg>
        <pc:picChg chg="add del mod">
          <ac:chgData name="Ekanem, J.E.D. (Jim)" userId="edad37bd-28d4-4c80-a826-0524b9fe325d" providerId="ADAL" clId="{0DBFC6AE-6A0C-4760-A58B-6BBEF8C0FCB8}" dt="2021-04-16T05:55:13.771" v="360"/>
          <ac:picMkLst>
            <pc:docMk/>
            <pc:sldMk cId="3057796272" sldId="296"/>
            <ac:picMk id="3" creationId="{53681622-452D-4B88-974B-0BC699FF14B7}"/>
          </ac:picMkLst>
        </pc:picChg>
        <pc:picChg chg="add del mod">
          <ac:chgData name="Ekanem, J.E.D. (Jim)" userId="edad37bd-28d4-4c80-a826-0524b9fe325d" providerId="ADAL" clId="{0DBFC6AE-6A0C-4760-A58B-6BBEF8C0FCB8}" dt="2021-04-16T05:55:31.264" v="365"/>
          <ac:picMkLst>
            <pc:docMk/>
            <pc:sldMk cId="3057796272" sldId="296"/>
            <ac:picMk id="5" creationId="{706AAF14-8EBE-4408-BB0F-01F91531C374}"/>
          </ac:picMkLst>
        </pc:picChg>
        <pc:picChg chg="add mod">
          <ac:chgData name="Ekanem, J.E.D. (Jim)" userId="edad37bd-28d4-4c80-a826-0524b9fe325d" providerId="ADAL" clId="{0DBFC6AE-6A0C-4760-A58B-6BBEF8C0FCB8}" dt="2021-04-16T05:56:05.731" v="368" actId="27614"/>
          <ac:picMkLst>
            <pc:docMk/>
            <pc:sldMk cId="3057796272" sldId="296"/>
            <ac:picMk id="7" creationId="{8DE6ECF4-39C9-47FC-8E1A-1B55CAD92AD2}"/>
          </ac:picMkLst>
        </pc:picChg>
        <pc:picChg chg="add mod ord modCrop">
          <ac:chgData name="Ekanem, J.E.D. (Jim)" userId="edad37bd-28d4-4c80-a826-0524b9fe325d" providerId="ADAL" clId="{0DBFC6AE-6A0C-4760-A58B-6BBEF8C0FCB8}" dt="2021-04-16T06:02:55.697" v="409" actId="1076"/>
          <ac:picMkLst>
            <pc:docMk/>
            <pc:sldMk cId="3057796272" sldId="296"/>
            <ac:picMk id="9" creationId="{331BD2B3-E0AE-4078-A023-F1630C5CC861}"/>
          </ac:picMkLst>
        </pc:picChg>
        <pc:picChg chg="mod">
          <ac:chgData name="Ekanem, J.E.D. (Jim)" userId="edad37bd-28d4-4c80-a826-0524b9fe325d" providerId="ADAL" clId="{0DBFC6AE-6A0C-4760-A58B-6BBEF8C0FCB8}" dt="2021-04-16T06:03:10.950" v="410" actId="14100"/>
          <ac:picMkLst>
            <pc:docMk/>
            <pc:sldMk cId="3057796272" sldId="296"/>
            <ac:picMk id="15" creationId="{37F00F26-2EEF-B04D-9020-7364DD6EE1C9}"/>
          </ac:picMkLst>
        </pc:picChg>
        <pc:picChg chg="mod">
          <ac:chgData name="Ekanem, J.E.D. (Jim)" userId="edad37bd-28d4-4c80-a826-0524b9fe325d" providerId="ADAL" clId="{0DBFC6AE-6A0C-4760-A58B-6BBEF8C0FCB8}" dt="2021-04-16T05:56:51.310" v="372"/>
          <ac:picMkLst>
            <pc:docMk/>
            <pc:sldMk cId="3057796272" sldId="296"/>
            <ac:picMk id="18" creationId="{22831D9F-9223-2F4B-A470-BEA78120F58E}"/>
          </ac:picMkLst>
        </pc:picChg>
      </pc:sldChg>
      <pc:sldChg chg="modSp mod">
        <pc:chgData name="Ekanem, J.E.D. (Jim)" userId="edad37bd-28d4-4c80-a826-0524b9fe325d" providerId="ADAL" clId="{0DBFC6AE-6A0C-4760-A58B-6BBEF8C0FCB8}" dt="2021-04-15T12:51:41.273" v="67" actId="20577"/>
        <pc:sldMkLst>
          <pc:docMk/>
          <pc:sldMk cId="79991159" sldId="300"/>
        </pc:sldMkLst>
        <pc:spChg chg="mod">
          <ac:chgData name="Ekanem, J.E.D. (Jim)" userId="edad37bd-28d4-4c80-a826-0524b9fe325d" providerId="ADAL" clId="{0DBFC6AE-6A0C-4760-A58B-6BBEF8C0FCB8}" dt="2021-04-15T12:51:41.273" v="67" actId="20577"/>
          <ac:spMkLst>
            <pc:docMk/>
            <pc:sldMk cId="79991159" sldId="300"/>
            <ac:spMk id="51" creationId="{37F9449C-C5F5-43CA-B5A7-236985565298}"/>
          </ac:spMkLst>
        </pc:spChg>
        <pc:cxnChg chg="mod">
          <ac:chgData name="Ekanem, J.E.D. (Jim)" userId="edad37bd-28d4-4c80-a826-0524b9fe325d" providerId="ADAL" clId="{0DBFC6AE-6A0C-4760-A58B-6BBEF8C0FCB8}" dt="2021-04-15T12:51:41.273" v="67" actId="20577"/>
          <ac:cxnSpMkLst>
            <pc:docMk/>
            <pc:sldMk cId="79991159" sldId="300"/>
            <ac:cxnSpMk id="66" creationId="{D068E50F-4D49-45C5-8FBD-9E29D5B28FC8}"/>
          </ac:cxnSpMkLst>
        </pc:cxnChg>
      </pc:sldChg>
      <pc:sldChg chg="modSp mod">
        <pc:chgData name="Ekanem, J.E.D. (Jim)" userId="edad37bd-28d4-4c80-a826-0524b9fe325d" providerId="ADAL" clId="{0DBFC6AE-6A0C-4760-A58B-6BBEF8C0FCB8}" dt="2021-04-15T13:10:39.676" v="150" actId="1076"/>
        <pc:sldMkLst>
          <pc:docMk/>
          <pc:sldMk cId="2534365544" sldId="301"/>
        </pc:sldMkLst>
        <pc:spChg chg="mod">
          <ac:chgData name="Ekanem, J.E.D. (Jim)" userId="edad37bd-28d4-4c80-a826-0524b9fe325d" providerId="ADAL" clId="{0DBFC6AE-6A0C-4760-A58B-6BBEF8C0FCB8}" dt="2021-04-15T13:10:39.436" v="149" actId="1076"/>
          <ac:spMkLst>
            <pc:docMk/>
            <pc:sldMk cId="2534365544" sldId="301"/>
            <ac:spMk id="13" creationId="{64E7414C-F994-4632-A06F-32CA0CD4994F}"/>
          </ac:spMkLst>
        </pc:spChg>
        <pc:spChg chg="mod">
          <ac:chgData name="Ekanem, J.E.D. (Jim)" userId="edad37bd-28d4-4c80-a826-0524b9fe325d" providerId="ADAL" clId="{0DBFC6AE-6A0C-4760-A58B-6BBEF8C0FCB8}" dt="2021-04-15T13:10:39.676" v="150" actId="1076"/>
          <ac:spMkLst>
            <pc:docMk/>
            <pc:sldMk cId="2534365544" sldId="301"/>
            <ac:spMk id="33" creationId="{930D59E6-4514-E74F-8655-8D6E82F20788}"/>
          </ac:spMkLst>
        </pc:spChg>
      </pc:sldChg>
      <pc:sldChg chg="addSp delSp modSp mod">
        <pc:chgData name="Ekanem, J.E.D. (Jim)" userId="edad37bd-28d4-4c80-a826-0524b9fe325d" providerId="ADAL" clId="{0DBFC6AE-6A0C-4760-A58B-6BBEF8C0FCB8}" dt="2021-04-15T16:58:35.419" v="192" actId="1076"/>
        <pc:sldMkLst>
          <pc:docMk/>
          <pc:sldMk cId="2003544758" sldId="333"/>
        </pc:sldMkLst>
        <pc:spChg chg="add del mod">
          <ac:chgData name="Ekanem, J.E.D. (Jim)" userId="edad37bd-28d4-4c80-a826-0524b9fe325d" providerId="ADAL" clId="{0DBFC6AE-6A0C-4760-A58B-6BBEF8C0FCB8}" dt="2021-04-15T12:59:54.444" v="81" actId="478"/>
          <ac:spMkLst>
            <pc:docMk/>
            <pc:sldMk cId="2003544758" sldId="333"/>
            <ac:spMk id="17" creationId="{60A4E86A-D3F1-4CE3-8953-382CDEA39027}"/>
          </ac:spMkLst>
        </pc:spChg>
        <pc:spChg chg="mod">
          <ac:chgData name="Ekanem, J.E.D. (Jim)" userId="edad37bd-28d4-4c80-a826-0524b9fe325d" providerId="ADAL" clId="{0DBFC6AE-6A0C-4760-A58B-6BBEF8C0FCB8}" dt="2021-04-15T16:57:47.875" v="188" actId="207"/>
          <ac:spMkLst>
            <pc:docMk/>
            <pc:sldMk cId="2003544758" sldId="333"/>
            <ac:spMk id="40" creationId="{F61B7451-E002-4FB0-9C16-C8B37A6BDCE5}"/>
          </ac:spMkLst>
        </pc:spChg>
        <pc:picChg chg="mod">
          <ac:chgData name="Ekanem, J.E.D. (Jim)" userId="edad37bd-28d4-4c80-a826-0524b9fe325d" providerId="ADAL" clId="{0DBFC6AE-6A0C-4760-A58B-6BBEF8C0FCB8}" dt="2021-04-15T16:58:35.419" v="192" actId="1076"/>
          <ac:picMkLst>
            <pc:docMk/>
            <pc:sldMk cId="2003544758" sldId="333"/>
            <ac:picMk id="18" creationId="{C5A73CD8-9DB0-9949-AF3B-C19C423B96C3}"/>
          </ac:picMkLst>
        </pc:picChg>
        <pc:picChg chg="mod">
          <ac:chgData name="Ekanem, J.E.D. (Jim)" userId="edad37bd-28d4-4c80-a826-0524b9fe325d" providerId="ADAL" clId="{0DBFC6AE-6A0C-4760-A58B-6BBEF8C0FCB8}" dt="2021-04-15T16:57:30.186" v="185" actId="29295"/>
          <ac:picMkLst>
            <pc:docMk/>
            <pc:sldMk cId="2003544758" sldId="333"/>
            <ac:picMk id="32" creationId="{C1C10766-29DF-9D49-9B22-C68B96C51BC7}"/>
          </ac:picMkLst>
        </pc:picChg>
        <pc:picChg chg="mod">
          <ac:chgData name="Ekanem, J.E.D. (Jim)" userId="edad37bd-28d4-4c80-a826-0524b9fe325d" providerId="ADAL" clId="{0DBFC6AE-6A0C-4760-A58B-6BBEF8C0FCB8}" dt="2021-04-15T16:57:41.561" v="187"/>
          <ac:picMkLst>
            <pc:docMk/>
            <pc:sldMk cId="2003544758" sldId="333"/>
            <ac:picMk id="37" creationId="{A92EA580-F8BC-B743-A3F6-EAC7BF30083C}"/>
          </ac:picMkLst>
        </pc:picChg>
        <pc:picChg chg="mod">
          <ac:chgData name="Ekanem, J.E.D. (Jim)" userId="edad37bd-28d4-4c80-a826-0524b9fe325d" providerId="ADAL" clId="{0DBFC6AE-6A0C-4760-A58B-6BBEF8C0FCB8}" dt="2021-04-15T16:57:36.276" v="186"/>
          <ac:picMkLst>
            <pc:docMk/>
            <pc:sldMk cId="2003544758" sldId="333"/>
            <ac:picMk id="38" creationId="{4C7D4B6A-9A1F-EB46-8419-29E4A5BE8207}"/>
          </ac:picMkLst>
        </pc:picChg>
      </pc:sldChg>
      <pc:sldChg chg="modSp mod addCm modCm">
        <pc:chgData name="Ekanem, J.E.D. (Jim)" userId="edad37bd-28d4-4c80-a826-0524b9fe325d" providerId="ADAL" clId="{0DBFC6AE-6A0C-4760-A58B-6BBEF8C0FCB8}" dt="2021-04-15T16:56:22.852" v="181" actId="207"/>
        <pc:sldMkLst>
          <pc:docMk/>
          <pc:sldMk cId="423078647" sldId="334"/>
        </pc:sldMkLst>
        <pc:spChg chg="mod">
          <ac:chgData name="Ekanem, J.E.D. (Jim)" userId="edad37bd-28d4-4c80-a826-0524b9fe325d" providerId="ADAL" clId="{0DBFC6AE-6A0C-4760-A58B-6BBEF8C0FCB8}" dt="2021-04-15T16:56:22.852" v="181" actId="207"/>
          <ac:spMkLst>
            <pc:docMk/>
            <pc:sldMk cId="423078647" sldId="334"/>
            <ac:spMk id="17" creationId="{E136FCBF-3EF4-154E-88C6-4F39CEA04D89}"/>
          </ac:spMkLst>
        </pc:spChg>
        <pc:picChg chg="mod">
          <ac:chgData name="Ekanem, J.E.D. (Jim)" userId="edad37bd-28d4-4c80-a826-0524b9fe325d" providerId="ADAL" clId="{0DBFC6AE-6A0C-4760-A58B-6BBEF8C0FCB8}" dt="2021-04-15T16:56:07.028" v="178"/>
          <ac:picMkLst>
            <pc:docMk/>
            <pc:sldMk cId="423078647" sldId="334"/>
            <ac:picMk id="10" creationId="{5E0F131A-AE02-0A44-B943-4503F2B6732B}"/>
          </ac:picMkLst>
        </pc:picChg>
        <pc:picChg chg="mod">
          <ac:chgData name="Ekanem, J.E.D. (Jim)" userId="edad37bd-28d4-4c80-a826-0524b9fe325d" providerId="ADAL" clId="{0DBFC6AE-6A0C-4760-A58B-6BBEF8C0FCB8}" dt="2021-04-15T16:56:11.412" v="179"/>
          <ac:picMkLst>
            <pc:docMk/>
            <pc:sldMk cId="423078647" sldId="334"/>
            <ac:picMk id="11" creationId="{CBD58B6C-A5ED-684C-A9B3-B2D010B97188}"/>
          </ac:picMkLst>
        </pc:picChg>
        <pc:picChg chg="mod">
          <ac:chgData name="Ekanem, J.E.D. (Jim)" userId="edad37bd-28d4-4c80-a826-0524b9fe325d" providerId="ADAL" clId="{0DBFC6AE-6A0C-4760-A58B-6BBEF8C0FCB8}" dt="2021-04-15T16:55:59.835" v="177"/>
          <ac:picMkLst>
            <pc:docMk/>
            <pc:sldMk cId="423078647" sldId="334"/>
            <ac:picMk id="20" creationId="{40E6CAAC-FD58-D743-BBFA-E26EB0F130E2}"/>
          </ac:picMkLst>
        </pc:picChg>
        <pc:picChg chg="mod">
          <ac:chgData name="Ekanem, J.E.D. (Jim)" userId="edad37bd-28d4-4c80-a826-0524b9fe325d" providerId="ADAL" clId="{0DBFC6AE-6A0C-4760-A58B-6BBEF8C0FCB8}" dt="2021-04-15T12:55:52.659" v="72" actId="1076"/>
          <ac:picMkLst>
            <pc:docMk/>
            <pc:sldMk cId="423078647" sldId="334"/>
            <ac:picMk id="26" creationId="{6A30ED3A-D3C7-FB49-A5FD-D75045A34037}"/>
          </ac:picMkLst>
        </pc:picChg>
        <pc:picChg chg="mod">
          <ac:chgData name="Ekanem, J.E.D. (Jim)" userId="edad37bd-28d4-4c80-a826-0524b9fe325d" providerId="ADAL" clId="{0DBFC6AE-6A0C-4760-A58B-6BBEF8C0FCB8}" dt="2021-04-15T16:56:16.078" v="180"/>
          <ac:picMkLst>
            <pc:docMk/>
            <pc:sldMk cId="423078647" sldId="334"/>
            <ac:picMk id="27" creationId="{157A56FB-64C5-6544-BD82-B0A79F20F808}"/>
          </ac:picMkLst>
        </pc:picChg>
      </pc:sldChg>
      <pc:sldChg chg="ord">
        <pc:chgData name="Ekanem, J.E.D. (Jim)" userId="edad37bd-28d4-4c80-a826-0524b9fe325d" providerId="ADAL" clId="{0DBFC6AE-6A0C-4760-A58B-6BBEF8C0FCB8}" dt="2021-04-16T06:03:23.043" v="412"/>
        <pc:sldMkLst>
          <pc:docMk/>
          <pc:sldMk cId="1449353103" sldId="335"/>
        </pc:sldMkLst>
      </pc:sldChg>
      <pc:sldChg chg="addSp delSp modSp mod">
        <pc:chgData name="Ekanem, J.E.D. (Jim)" userId="edad37bd-28d4-4c80-a826-0524b9fe325d" providerId="ADAL" clId="{0DBFC6AE-6A0C-4760-A58B-6BBEF8C0FCB8}" dt="2021-04-15T13:10:41.190" v="152" actId="478"/>
        <pc:sldMkLst>
          <pc:docMk/>
          <pc:sldMk cId="2357364659" sldId="337"/>
        </pc:sldMkLst>
        <pc:spChg chg="add del">
          <ac:chgData name="Ekanem, J.E.D. (Jim)" userId="edad37bd-28d4-4c80-a826-0524b9fe325d" providerId="ADAL" clId="{0DBFC6AE-6A0C-4760-A58B-6BBEF8C0FCB8}" dt="2021-04-15T13:09:35.142" v="141" actId="478"/>
          <ac:spMkLst>
            <pc:docMk/>
            <pc:sldMk cId="2357364659" sldId="337"/>
            <ac:spMk id="2" creationId="{93913E84-A8FF-43B8-9066-8A82C4D8B3C9}"/>
          </ac:spMkLst>
        </pc:spChg>
        <pc:spChg chg="add del mod">
          <ac:chgData name="Ekanem, J.E.D. (Jim)" userId="edad37bd-28d4-4c80-a826-0524b9fe325d" providerId="ADAL" clId="{0DBFC6AE-6A0C-4760-A58B-6BBEF8C0FCB8}" dt="2021-04-15T13:09:39.374" v="143" actId="478"/>
          <ac:spMkLst>
            <pc:docMk/>
            <pc:sldMk cId="2357364659" sldId="337"/>
            <ac:spMk id="10" creationId="{9B7675BB-65BB-4405-AEB9-F5CC1114EA53}"/>
          </ac:spMkLst>
        </pc:spChg>
        <pc:spChg chg="add del mod">
          <ac:chgData name="Ekanem, J.E.D. (Jim)" userId="edad37bd-28d4-4c80-a826-0524b9fe325d" providerId="ADAL" clId="{0DBFC6AE-6A0C-4760-A58B-6BBEF8C0FCB8}" dt="2021-04-15T13:10:41.190" v="152" actId="478"/>
          <ac:spMkLst>
            <pc:docMk/>
            <pc:sldMk cId="2357364659" sldId="337"/>
            <ac:spMk id="11" creationId="{57257770-4A2F-4F99-AA24-2C153228E3C6}"/>
          </ac:spMkLst>
        </pc:spChg>
        <pc:spChg chg="add del mod">
          <ac:chgData name="Ekanem, J.E.D. (Jim)" userId="edad37bd-28d4-4c80-a826-0524b9fe325d" providerId="ADAL" clId="{0DBFC6AE-6A0C-4760-A58B-6BBEF8C0FCB8}" dt="2021-04-15T13:09:31.282" v="139" actId="478"/>
          <ac:spMkLst>
            <pc:docMk/>
            <pc:sldMk cId="2357364659" sldId="337"/>
            <ac:spMk id="13" creationId="{4833B49F-600A-4269-962F-6596600E861C}"/>
          </ac:spMkLst>
        </pc:spChg>
        <pc:spChg chg="add del mod">
          <ac:chgData name="Ekanem, J.E.D. (Jim)" userId="edad37bd-28d4-4c80-a826-0524b9fe325d" providerId="ADAL" clId="{0DBFC6AE-6A0C-4760-A58B-6BBEF8C0FCB8}" dt="2021-04-15T13:09:33.355" v="140" actId="478"/>
          <ac:spMkLst>
            <pc:docMk/>
            <pc:sldMk cId="2357364659" sldId="337"/>
            <ac:spMk id="14" creationId="{A255A0B5-DCBB-4447-98BE-95BC1A40B76C}"/>
          </ac:spMkLst>
        </pc:spChg>
        <pc:picChg chg="mod">
          <ac:chgData name="Ekanem, J.E.D. (Jim)" userId="edad37bd-28d4-4c80-a826-0524b9fe325d" providerId="ADAL" clId="{0DBFC6AE-6A0C-4760-A58B-6BBEF8C0FCB8}" dt="2021-04-15T12:05:57.760" v="8" actId="1076"/>
          <ac:picMkLst>
            <pc:docMk/>
            <pc:sldMk cId="2357364659" sldId="337"/>
            <ac:picMk id="18" creationId="{7B85B102-9152-BC40-B053-1ADF346D7010}"/>
          </ac:picMkLst>
        </pc:picChg>
        <pc:cxnChg chg="add del mod">
          <ac:chgData name="Ekanem, J.E.D. (Jim)" userId="edad37bd-28d4-4c80-a826-0524b9fe325d" providerId="ADAL" clId="{0DBFC6AE-6A0C-4760-A58B-6BBEF8C0FCB8}" dt="2021-04-15T13:09:37.528" v="142" actId="478"/>
          <ac:cxnSpMkLst>
            <pc:docMk/>
            <pc:sldMk cId="2357364659" sldId="337"/>
            <ac:cxnSpMk id="4" creationId="{419F9C2A-4E52-4A80-ACF6-B846A9FB32DE}"/>
          </ac:cxnSpMkLst>
        </pc:cxnChg>
      </pc:sldChg>
      <pc:sldChg chg="addCm">
        <pc:chgData name="Ekanem, J.E.D. (Jim)" userId="edad37bd-28d4-4c80-a826-0524b9fe325d" providerId="ADAL" clId="{0DBFC6AE-6A0C-4760-A58B-6BBEF8C0FCB8}" dt="2021-04-15T12:50:24.632" v="65" actId="1589"/>
        <pc:sldMkLst>
          <pc:docMk/>
          <pc:sldMk cId="358754001" sldId="338"/>
        </pc:sldMkLst>
      </pc:sldChg>
      <pc:sldChg chg="modSp mod">
        <pc:chgData name="Ekanem, J.E.D. (Jim)" userId="edad37bd-28d4-4c80-a826-0524b9fe325d" providerId="ADAL" clId="{0DBFC6AE-6A0C-4760-A58B-6BBEF8C0FCB8}" dt="2021-04-15T17:17:41.880" v="349" actId="1076"/>
        <pc:sldMkLst>
          <pc:docMk/>
          <pc:sldMk cId="117965170" sldId="350"/>
        </pc:sldMkLst>
        <pc:spChg chg="mod">
          <ac:chgData name="Ekanem, J.E.D. (Jim)" userId="edad37bd-28d4-4c80-a826-0524b9fe325d" providerId="ADAL" clId="{0DBFC6AE-6A0C-4760-A58B-6BBEF8C0FCB8}" dt="2021-04-15T17:17:41.880" v="349" actId="1076"/>
          <ac:spMkLst>
            <pc:docMk/>
            <pc:sldMk cId="117965170" sldId="350"/>
            <ac:spMk id="3" creationId="{656F0653-AEDA-4B83-B698-1694671E8953}"/>
          </ac:spMkLst>
        </pc:spChg>
        <pc:picChg chg="mod">
          <ac:chgData name="Ekanem, J.E.D. (Jim)" userId="edad37bd-28d4-4c80-a826-0524b9fe325d" providerId="ADAL" clId="{0DBFC6AE-6A0C-4760-A58B-6BBEF8C0FCB8}" dt="2021-04-15T17:17:39.210" v="348" actId="1076"/>
          <ac:picMkLst>
            <pc:docMk/>
            <pc:sldMk cId="117965170" sldId="350"/>
            <ac:picMk id="27" creationId="{97664377-28F4-F543-9E29-5E08C53EF234}"/>
          </ac:picMkLst>
        </pc:picChg>
      </pc:sldChg>
      <pc:sldChg chg="del">
        <pc:chgData name="Ekanem, J.E.D. (Jim)" userId="edad37bd-28d4-4c80-a826-0524b9fe325d" providerId="ADAL" clId="{0DBFC6AE-6A0C-4760-A58B-6BBEF8C0FCB8}" dt="2021-04-15T11:52:37.557" v="0" actId="2696"/>
        <pc:sldMkLst>
          <pc:docMk/>
          <pc:sldMk cId="612041974" sldId="351"/>
        </pc:sldMkLst>
      </pc:sldChg>
      <pc:sldChg chg="addCm modCm">
        <pc:chgData name="Ekanem, J.E.D. (Jim)" userId="edad37bd-28d4-4c80-a826-0524b9fe325d" providerId="ADAL" clId="{0DBFC6AE-6A0C-4760-A58B-6BBEF8C0FCB8}" dt="2021-04-16T06:15:03.675" v="415"/>
        <pc:sldMkLst>
          <pc:docMk/>
          <pc:sldMk cId="2589009326" sldId="356"/>
        </pc:sldMkLst>
      </pc:sldChg>
      <pc:sldChg chg="addSp delSp modSp mod">
        <pc:chgData name="Ekanem, J.E.D. (Jim)" userId="edad37bd-28d4-4c80-a826-0524b9fe325d" providerId="ADAL" clId="{0DBFC6AE-6A0C-4760-A58B-6BBEF8C0FCB8}" dt="2021-04-15T12:28:27.844" v="32" actId="478"/>
        <pc:sldMkLst>
          <pc:docMk/>
          <pc:sldMk cId="1169353788" sldId="357"/>
        </pc:sldMkLst>
        <pc:spChg chg="add del mod">
          <ac:chgData name="Ekanem, J.E.D. (Jim)" userId="edad37bd-28d4-4c80-a826-0524b9fe325d" providerId="ADAL" clId="{0DBFC6AE-6A0C-4760-A58B-6BBEF8C0FCB8}" dt="2021-04-15T12:28:27.844" v="32" actId="478"/>
          <ac:spMkLst>
            <pc:docMk/>
            <pc:sldMk cId="1169353788" sldId="357"/>
            <ac:spMk id="3" creationId="{BD54F84F-290E-43D0-B675-8164951A0E88}"/>
          </ac:spMkLst>
        </pc:spChg>
        <pc:spChg chg="add del mod">
          <ac:chgData name="Ekanem, J.E.D. (Jim)" userId="edad37bd-28d4-4c80-a826-0524b9fe325d" providerId="ADAL" clId="{0DBFC6AE-6A0C-4760-A58B-6BBEF8C0FCB8}" dt="2021-04-15T12:28:27.844" v="32" actId="478"/>
          <ac:spMkLst>
            <pc:docMk/>
            <pc:sldMk cId="1169353788" sldId="357"/>
            <ac:spMk id="4" creationId="{7945ACB0-DD1C-4502-B276-286D99BE0623}"/>
          </ac:spMkLst>
        </pc:spChg>
        <pc:spChg chg="add del mod">
          <ac:chgData name="Ekanem, J.E.D. (Jim)" userId="edad37bd-28d4-4c80-a826-0524b9fe325d" providerId="ADAL" clId="{0DBFC6AE-6A0C-4760-A58B-6BBEF8C0FCB8}" dt="2021-04-15T12:28:27.844" v="32" actId="478"/>
          <ac:spMkLst>
            <pc:docMk/>
            <pc:sldMk cId="1169353788" sldId="357"/>
            <ac:spMk id="9" creationId="{A41139B2-5690-4602-9BA0-08824FC2C4C8}"/>
          </ac:spMkLst>
        </pc:spChg>
        <pc:spChg chg="add del mod">
          <ac:chgData name="Ekanem, J.E.D. (Jim)" userId="edad37bd-28d4-4c80-a826-0524b9fe325d" providerId="ADAL" clId="{0DBFC6AE-6A0C-4760-A58B-6BBEF8C0FCB8}" dt="2021-04-15T12:28:27.844" v="32" actId="478"/>
          <ac:spMkLst>
            <pc:docMk/>
            <pc:sldMk cId="1169353788" sldId="357"/>
            <ac:spMk id="10" creationId="{72D5A17F-A4F8-475E-9C19-EF8448537952}"/>
          </ac:spMkLst>
        </pc:spChg>
      </pc:sldChg>
      <pc:sldChg chg="modSp mod">
        <pc:chgData name="Ekanem, J.E.D. (Jim)" userId="edad37bd-28d4-4c80-a826-0524b9fe325d" providerId="ADAL" clId="{0DBFC6AE-6A0C-4760-A58B-6BBEF8C0FCB8}" dt="2021-04-15T12:10:58.673" v="10" actId="1076"/>
        <pc:sldMkLst>
          <pc:docMk/>
          <pc:sldMk cId="3718959999" sldId="358"/>
        </pc:sldMkLst>
        <pc:picChg chg="mod">
          <ac:chgData name="Ekanem, J.E.D. (Jim)" userId="edad37bd-28d4-4c80-a826-0524b9fe325d" providerId="ADAL" clId="{0DBFC6AE-6A0C-4760-A58B-6BBEF8C0FCB8}" dt="2021-04-15T12:10:58.673" v="10" actId="1076"/>
          <ac:picMkLst>
            <pc:docMk/>
            <pc:sldMk cId="3718959999" sldId="358"/>
            <ac:picMk id="4" creationId="{7C9A124F-93C7-D04F-9512-56B766B4FC41}"/>
          </ac:picMkLst>
        </pc:picChg>
      </pc:sldChg>
      <pc:sldChg chg="addSp delSp modSp mod">
        <pc:chgData name="Ekanem, J.E.D. (Jim)" userId="edad37bd-28d4-4c80-a826-0524b9fe325d" providerId="ADAL" clId="{0DBFC6AE-6A0C-4760-A58B-6BBEF8C0FCB8}" dt="2021-04-15T17:13:49.536" v="340" actId="1076"/>
        <pc:sldMkLst>
          <pc:docMk/>
          <pc:sldMk cId="2020112873" sldId="359"/>
        </pc:sldMkLst>
        <pc:spChg chg="add del mod">
          <ac:chgData name="Ekanem, J.E.D. (Jim)" userId="edad37bd-28d4-4c80-a826-0524b9fe325d" providerId="ADAL" clId="{0DBFC6AE-6A0C-4760-A58B-6BBEF8C0FCB8}" dt="2021-04-15T17:02:34.595" v="237" actId="478"/>
          <ac:spMkLst>
            <pc:docMk/>
            <pc:sldMk cId="2020112873" sldId="359"/>
            <ac:spMk id="3" creationId="{70F42930-D091-4652-AA12-F9DCE3B4D20C}"/>
          </ac:spMkLst>
        </pc:spChg>
        <pc:spChg chg="add mod">
          <ac:chgData name="Ekanem, J.E.D. (Jim)" userId="edad37bd-28d4-4c80-a826-0524b9fe325d" providerId="ADAL" clId="{0DBFC6AE-6A0C-4760-A58B-6BBEF8C0FCB8}" dt="2021-04-15T17:13:49.536" v="340" actId="1076"/>
          <ac:spMkLst>
            <pc:docMk/>
            <pc:sldMk cId="2020112873" sldId="359"/>
            <ac:spMk id="5" creationId="{D6086975-892D-47F6-901F-F331F5FD6982}"/>
          </ac:spMkLst>
        </pc:spChg>
        <pc:spChg chg="del">
          <ac:chgData name="Ekanem, J.E.D. (Jim)" userId="edad37bd-28d4-4c80-a826-0524b9fe325d" providerId="ADAL" clId="{0DBFC6AE-6A0C-4760-A58B-6BBEF8C0FCB8}" dt="2021-04-15T16:59:16.573" v="194" actId="478"/>
          <ac:spMkLst>
            <pc:docMk/>
            <pc:sldMk cId="2020112873" sldId="359"/>
            <ac:spMk id="6" creationId="{36364E96-F25A-EC4C-8103-2CF496981800}"/>
          </ac:spMkLst>
        </pc:spChg>
        <pc:spChg chg="add mod ord">
          <ac:chgData name="Ekanem, J.E.D. (Jim)" userId="edad37bd-28d4-4c80-a826-0524b9fe325d" providerId="ADAL" clId="{0DBFC6AE-6A0C-4760-A58B-6BBEF8C0FCB8}" dt="2021-04-15T17:12:05.015" v="328" actId="207"/>
          <ac:spMkLst>
            <pc:docMk/>
            <pc:sldMk cId="2020112873" sldId="359"/>
            <ac:spMk id="7" creationId="{581566D3-83A9-4A60-BCC4-D6153FFBCA7C}"/>
          </ac:spMkLst>
        </pc:spChg>
        <pc:spChg chg="mod">
          <ac:chgData name="Ekanem, J.E.D. (Jim)" userId="edad37bd-28d4-4c80-a826-0524b9fe325d" providerId="ADAL" clId="{0DBFC6AE-6A0C-4760-A58B-6BBEF8C0FCB8}" dt="2021-04-15T17:06:43.053" v="283" actId="1076"/>
          <ac:spMkLst>
            <pc:docMk/>
            <pc:sldMk cId="2020112873" sldId="359"/>
            <ac:spMk id="8" creationId="{FEE79295-1CD0-4545-845B-BCD1F11B62F6}"/>
          </ac:spMkLst>
        </pc:spChg>
        <pc:spChg chg="mod">
          <ac:chgData name="Ekanem, J.E.D. (Jim)" userId="edad37bd-28d4-4c80-a826-0524b9fe325d" providerId="ADAL" clId="{0DBFC6AE-6A0C-4760-A58B-6BBEF8C0FCB8}" dt="2021-04-15T17:04:43.740" v="263" actId="1076"/>
          <ac:spMkLst>
            <pc:docMk/>
            <pc:sldMk cId="2020112873" sldId="359"/>
            <ac:spMk id="10" creationId="{D691CB66-0150-FD4D-B555-A87932441B3A}"/>
          </ac:spMkLst>
        </pc:spChg>
        <pc:spChg chg="mod">
          <ac:chgData name="Ekanem, J.E.D. (Jim)" userId="edad37bd-28d4-4c80-a826-0524b9fe325d" providerId="ADAL" clId="{0DBFC6AE-6A0C-4760-A58B-6BBEF8C0FCB8}" dt="2021-04-15T17:04:47.959" v="264" actId="1076"/>
          <ac:spMkLst>
            <pc:docMk/>
            <pc:sldMk cId="2020112873" sldId="359"/>
            <ac:spMk id="11" creationId="{F606069D-6EA2-CD49-B50D-EB1A24B0E562}"/>
          </ac:spMkLst>
        </pc:spChg>
        <pc:spChg chg="mod">
          <ac:chgData name="Ekanem, J.E.D. (Jim)" userId="edad37bd-28d4-4c80-a826-0524b9fe325d" providerId="ADAL" clId="{0DBFC6AE-6A0C-4760-A58B-6BBEF8C0FCB8}" dt="2021-04-15T17:12:27.456" v="331" actId="1076"/>
          <ac:spMkLst>
            <pc:docMk/>
            <pc:sldMk cId="2020112873" sldId="359"/>
            <ac:spMk id="73" creationId="{41D10761-80D3-8041-B336-90B1C4CEB358}"/>
          </ac:spMkLst>
        </pc:spChg>
        <pc:spChg chg="add mod">
          <ac:chgData name="Ekanem, J.E.D. (Jim)" userId="edad37bd-28d4-4c80-a826-0524b9fe325d" providerId="ADAL" clId="{0DBFC6AE-6A0C-4760-A58B-6BBEF8C0FCB8}" dt="2021-04-15T17:01:30.034" v="226"/>
          <ac:spMkLst>
            <pc:docMk/>
            <pc:sldMk cId="2020112873" sldId="359"/>
            <ac:spMk id="89" creationId="{4833B49F-600A-4269-962F-6596600E861C}"/>
          </ac:spMkLst>
        </pc:spChg>
        <pc:spChg chg="add mod">
          <ac:chgData name="Ekanem, J.E.D. (Jim)" userId="edad37bd-28d4-4c80-a826-0524b9fe325d" providerId="ADAL" clId="{0DBFC6AE-6A0C-4760-A58B-6BBEF8C0FCB8}" dt="2021-04-15T17:13:20.095" v="336" actId="1076"/>
          <ac:spMkLst>
            <pc:docMk/>
            <pc:sldMk cId="2020112873" sldId="359"/>
            <ac:spMk id="91" creationId="{DA0B9C4D-5288-48CC-86CE-673532146524}"/>
          </ac:spMkLst>
        </pc:spChg>
        <pc:spChg chg="add del mod">
          <ac:chgData name="Ekanem, J.E.D. (Jim)" userId="edad37bd-28d4-4c80-a826-0524b9fe325d" providerId="ADAL" clId="{0DBFC6AE-6A0C-4760-A58B-6BBEF8C0FCB8}" dt="2021-04-15T17:02:41.791" v="242" actId="478"/>
          <ac:spMkLst>
            <pc:docMk/>
            <pc:sldMk cId="2020112873" sldId="359"/>
            <ac:spMk id="92" creationId="{215FBEBD-A67A-4ABC-A8F8-25570AE15CD5}"/>
          </ac:spMkLst>
        </pc:spChg>
        <pc:spChg chg="add mod">
          <ac:chgData name="Ekanem, J.E.D. (Jim)" userId="edad37bd-28d4-4c80-a826-0524b9fe325d" providerId="ADAL" clId="{0DBFC6AE-6A0C-4760-A58B-6BBEF8C0FCB8}" dt="2021-04-15T17:13:25.632" v="337" actId="1076"/>
          <ac:spMkLst>
            <pc:docMk/>
            <pc:sldMk cId="2020112873" sldId="359"/>
            <ac:spMk id="93" creationId="{A1806C9A-3DCA-42E6-9566-553A5B76F199}"/>
          </ac:spMkLst>
        </pc:spChg>
        <pc:spChg chg="add mod">
          <ac:chgData name="Ekanem, J.E.D. (Jim)" userId="edad37bd-28d4-4c80-a826-0524b9fe325d" providerId="ADAL" clId="{0DBFC6AE-6A0C-4760-A58B-6BBEF8C0FCB8}" dt="2021-04-15T17:13:49.536" v="340" actId="1076"/>
          <ac:spMkLst>
            <pc:docMk/>
            <pc:sldMk cId="2020112873" sldId="359"/>
            <ac:spMk id="94" creationId="{BB1580DB-3F69-428B-925C-DB86654DFC19}"/>
          </ac:spMkLst>
        </pc:spChg>
        <pc:grpChg chg="mod">
          <ac:chgData name="Ekanem, J.E.D. (Jim)" userId="edad37bd-28d4-4c80-a826-0524b9fe325d" providerId="ADAL" clId="{0DBFC6AE-6A0C-4760-A58B-6BBEF8C0FCB8}" dt="2021-04-15T17:12:27.456" v="331" actId="1076"/>
          <ac:grpSpMkLst>
            <pc:docMk/>
            <pc:sldMk cId="2020112873" sldId="359"/>
            <ac:grpSpMk id="2" creationId="{FA147A3C-C9B4-4240-8B58-2CAB6CB99586}"/>
          </ac:grpSpMkLst>
        </pc:grpChg>
        <pc:grpChg chg="mod">
          <ac:chgData name="Ekanem, J.E.D. (Jim)" userId="edad37bd-28d4-4c80-a826-0524b9fe325d" providerId="ADAL" clId="{0DBFC6AE-6A0C-4760-A58B-6BBEF8C0FCB8}" dt="2021-04-15T17:13:49.536" v="340" actId="1076"/>
          <ac:grpSpMkLst>
            <pc:docMk/>
            <pc:sldMk cId="2020112873" sldId="359"/>
            <ac:grpSpMk id="4" creationId="{341FB89F-9AD9-C245-854A-531349184673}"/>
          </ac:grpSpMkLst>
        </pc:grpChg>
        <pc:grpChg chg="mod">
          <ac:chgData name="Ekanem, J.E.D. (Jim)" userId="edad37bd-28d4-4c80-a826-0524b9fe325d" providerId="ADAL" clId="{0DBFC6AE-6A0C-4760-A58B-6BBEF8C0FCB8}" dt="2021-04-15T17:12:27.456" v="331" actId="1076"/>
          <ac:grpSpMkLst>
            <pc:docMk/>
            <pc:sldMk cId="2020112873" sldId="359"/>
            <ac:grpSpMk id="9" creationId="{C4A32D8A-FBDE-014C-BB4C-F91C00A6664D}"/>
          </ac:grpSpMkLst>
        </pc:grpChg>
        <pc:grpChg chg="del">
          <ac:chgData name="Ekanem, J.E.D. (Jim)" userId="edad37bd-28d4-4c80-a826-0524b9fe325d" providerId="ADAL" clId="{0DBFC6AE-6A0C-4760-A58B-6BBEF8C0FCB8}" dt="2021-04-15T16:59:12.132" v="193" actId="478"/>
          <ac:grpSpMkLst>
            <pc:docMk/>
            <pc:sldMk cId="2020112873" sldId="359"/>
            <ac:grpSpMk id="72" creationId="{0B6D2381-3179-8443-B30C-2F3B94DE4551}"/>
          </ac:grpSpMkLst>
        </pc:grpChg>
        <pc:picChg chg="mod">
          <ac:chgData name="Ekanem, J.E.D. (Jim)" userId="edad37bd-28d4-4c80-a826-0524b9fe325d" providerId="ADAL" clId="{0DBFC6AE-6A0C-4760-A58B-6BBEF8C0FCB8}" dt="2021-04-15T17:12:27.456" v="331" actId="1076"/>
          <ac:picMkLst>
            <pc:docMk/>
            <pc:sldMk cId="2020112873" sldId="359"/>
            <ac:picMk id="12" creationId="{A670C78C-E19B-C944-A10A-9BFBB232BBF3}"/>
          </ac:picMkLst>
        </pc:picChg>
      </pc:sldChg>
      <pc:sldChg chg="addSp delSp modSp mod">
        <pc:chgData name="Ekanem, J.E.D. (Jim)" userId="edad37bd-28d4-4c80-a826-0524b9fe325d" providerId="ADAL" clId="{0DBFC6AE-6A0C-4760-A58B-6BBEF8C0FCB8}" dt="2021-04-16T06:33:28.227" v="424" actId="478"/>
        <pc:sldMkLst>
          <pc:docMk/>
          <pc:sldMk cId="793356441" sldId="360"/>
        </pc:sldMkLst>
        <pc:graphicFrameChg chg="add del mod">
          <ac:chgData name="Ekanem, J.E.D. (Jim)" userId="edad37bd-28d4-4c80-a826-0524b9fe325d" providerId="ADAL" clId="{0DBFC6AE-6A0C-4760-A58B-6BBEF8C0FCB8}" dt="2021-04-16T06:30:35.624" v="417" actId="478"/>
          <ac:graphicFrameMkLst>
            <pc:docMk/>
            <pc:sldMk cId="793356441" sldId="360"/>
            <ac:graphicFrameMk id="3" creationId="{E1517D11-0B83-4F31-AF8C-026771256FDF}"/>
          </ac:graphicFrameMkLst>
        </pc:graphicFrameChg>
        <pc:picChg chg="add del mod">
          <ac:chgData name="Ekanem, J.E.D. (Jim)" userId="edad37bd-28d4-4c80-a826-0524b9fe325d" providerId="ADAL" clId="{0DBFC6AE-6A0C-4760-A58B-6BBEF8C0FCB8}" dt="2021-04-16T06:31:23.813" v="422" actId="21"/>
          <ac:picMkLst>
            <pc:docMk/>
            <pc:sldMk cId="793356441" sldId="360"/>
            <ac:picMk id="6" creationId="{FDDD17F2-682C-4D1F-AE87-E85FF78B80BA}"/>
          </ac:picMkLst>
        </pc:picChg>
        <pc:picChg chg="add del mod">
          <ac:chgData name="Ekanem, J.E.D. (Jim)" userId="edad37bd-28d4-4c80-a826-0524b9fe325d" providerId="ADAL" clId="{0DBFC6AE-6A0C-4760-A58B-6BBEF8C0FCB8}" dt="2021-04-16T06:33:28.227" v="424" actId="478"/>
          <ac:picMkLst>
            <pc:docMk/>
            <pc:sldMk cId="793356441" sldId="360"/>
            <ac:picMk id="7" creationId="{9B9DF8CB-010E-4083-AA89-079EA7128AB1}"/>
          </ac:picMkLst>
        </pc:picChg>
      </pc:sldChg>
      <pc:sldChg chg="modSp">
        <pc:chgData name="Ekanem, J.E.D. (Jim)" userId="edad37bd-28d4-4c80-a826-0524b9fe325d" providerId="ADAL" clId="{0DBFC6AE-6A0C-4760-A58B-6BBEF8C0FCB8}" dt="2021-04-15T13:06:58.250" v="109" actId="11530"/>
        <pc:sldMkLst>
          <pc:docMk/>
          <pc:sldMk cId="3516956413" sldId="365"/>
        </pc:sldMkLst>
        <pc:graphicFrameChg chg="mod">
          <ac:chgData name="Ekanem, J.E.D. (Jim)" userId="edad37bd-28d4-4c80-a826-0524b9fe325d" providerId="ADAL" clId="{0DBFC6AE-6A0C-4760-A58B-6BBEF8C0FCB8}" dt="2021-04-15T13:06:58.250" v="109" actId="11530"/>
          <ac:graphicFrameMkLst>
            <pc:docMk/>
            <pc:sldMk cId="3516956413" sldId="365"/>
            <ac:graphicFrameMk id="6" creationId="{31B9ECEA-664A-418D-8DB4-1D6715559BDE}"/>
          </ac:graphicFrameMkLst>
        </pc:graphicFrameChg>
      </pc:sldChg>
      <pc:sldChg chg="delSp modSp add mod">
        <pc:chgData name="Ekanem, J.E.D. (Jim)" userId="edad37bd-28d4-4c80-a826-0524b9fe325d" providerId="ADAL" clId="{0DBFC6AE-6A0C-4760-A58B-6BBEF8C0FCB8}" dt="2021-04-15T13:11:26.668" v="162" actId="1076"/>
        <pc:sldMkLst>
          <pc:docMk/>
          <pc:sldMk cId="3054332954" sldId="370"/>
        </pc:sldMkLst>
        <pc:spChg chg="mod">
          <ac:chgData name="Ekanem, J.E.D. (Jim)" userId="edad37bd-28d4-4c80-a826-0524b9fe325d" providerId="ADAL" clId="{0DBFC6AE-6A0C-4760-A58B-6BBEF8C0FCB8}" dt="2021-04-15T13:10:54.553" v="155" actId="1076"/>
          <ac:spMkLst>
            <pc:docMk/>
            <pc:sldMk cId="3054332954" sldId="370"/>
            <ac:spMk id="13" creationId="{64E7414C-F994-4632-A06F-32CA0CD4994F}"/>
          </ac:spMkLst>
        </pc:spChg>
        <pc:spChg chg="mod">
          <ac:chgData name="Ekanem, J.E.D. (Jim)" userId="edad37bd-28d4-4c80-a826-0524b9fe325d" providerId="ADAL" clId="{0DBFC6AE-6A0C-4760-A58B-6BBEF8C0FCB8}" dt="2021-04-15T13:11:10.011" v="158" actId="1076"/>
          <ac:spMkLst>
            <pc:docMk/>
            <pc:sldMk cId="3054332954" sldId="370"/>
            <ac:spMk id="14" creationId="{A2AB3F52-46D8-455D-ADA4-6266568A1F0B}"/>
          </ac:spMkLst>
        </pc:spChg>
        <pc:spChg chg="mod">
          <ac:chgData name="Ekanem, J.E.D. (Jim)" userId="edad37bd-28d4-4c80-a826-0524b9fe325d" providerId="ADAL" clId="{0DBFC6AE-6A0C-4760-A58B-6BBEF8C0FCB8}" dt="2021-04-15T13:11:26.668" v="162" actId="1076"/>
          <ac:spMkLst>
            <pc:docMk/>
            <pc:sldMk cId="3054332954" sldId="370"/>
            <ac:spMk id="15" creationId="{44933342-1AE3-4002-BAAD-A871756A58E9}"/>
          </ac:spMkLst>
        </pc:spChg>
        <pc:spChg chg="mod">
          <ac:chgData name="Ekanem, J.E.D. (Jim)" userId="edad37bd-28d4-4c80-a826-0524b9fe325d" providerId="ADAL" clId="{0DBFC6AE-6A0C-4760-A58B-6BBEF8C0FCB8}" dt="2021-04-15T13:11:19.299" v="160" actId="1076"/>
          <ac:spMkLst>
            <pc:docMk/>
            <pc:sldMk cId="3054332954" sldId="370"/>
            <ac:spMk id="16" creationId="{F6610333-B10D-4066-961C-21F898BF8EE6}"/>
          </ac:spMkLst>
        </pc:spChg>
        <pc:spChg chg="del">
          <ac:chgData name="Ekanem, J.E.D. (Jim)" userId="edad37bd-28d4-4c80-a826-0524b9fe325d" providerId="ADAL" clId="{0DBFC6AE-6A0C-4760-A58B-6BBEF8C0FCB8}" dt="2021-04-15T13:10:50.316" v="154" actId="478"/>
          <ac:spMkLst>
            <pc:docMk/>
            <pc:sldMk cId="3054332954" sldId="370"/>
            <ac:spMk id="33" creationId="{930D59E6-4514-E74F-8655-8D6E82F20788}"/>
          </ac:spMkLst>
        </pc:spChg>
        <pc:spChg chg="del">
          <ac:chgData name="Ekanem, J.E.D. (Jim)" userId="edad37bd-28d4-4c80-a826-0524b9fe325d" providerId="ADAL" clId="{0DBFC6AE-6A0C-4760-A58B-6BBEF8C0FCB8}" dt="2021-04-15T13:11:20.877" v="161" actId="478"/>
          <ac:spMkLst>
            <pc:docMk/>
            <pc:sldMk cId="3054332954" sldId="370"/>
            <ac:spMk id="34" creationId="{2FEEEE1A-8B4A-454B-A5AB-96F81FD13E68}"/>
          </ac:spMkLst>
        </pc:spChg>
        <pc:spChg chg="del">
          <ac:chgData name="Ekanem, J.E.D. (Jim)" userId="edad37bd-28d4-4c80-a826-0524b9fe325d" providerId="ADAL" clId="{0DBFC6AE-6A0C-4760-A58B-6BBEF8C0FCB8}" dt="2021-04-15T13:11:11.648" v="159" actId="478"/>
          <ac:spMkLst>
            <pc:docMk/>
            <pc:sldMk cId="3054332954" sldId="370"/>
            <ac:spMk id="35" creationId="{F3159DE7-7A58-5640-83F0-212025E26F61}"/>
          </ac:spMkLst>
        </pc:spChg>
        <pc:spChg chg="del mod">
          <ac:chgData name="Ekanem, J.E.D. (Jim)" userId="edad37bd-28d4-4c80-a826-0524b9fe325d" providerId="ADAL" clId="{0DBFC6AE-6A0C-4760-A58B-6BBEF8C0FCB8}" dt="2021-04-15T13:11:02.545" v="157" actId="478"/>
          <ac:spMkLst>
            <pc:docMk/>
            <pc:sldMk cId="3054332954" sldId="370"/>
            <ac:spMk id="36" creationId="{5DE03894-4877-FA42-80DC-CEF942FD0C1A}"/>
          </ac:spMkLst>
        </pc:spChg>
      </pc:sldChg>
    </pc:docChg>
  </pc:docChgLst>
  <pc:docChgLst>
    <pc:chgData name="Mättas, O. (Otto)" userId="S::o.mattas@uu.nl::f944b869-84fe-4915-ac0f-2070e720f33b" providerId="AD" clId="Web-{5309A701-34E8-488D-A5B9-4E8D89FC0832}"/>
    <pc:docChg chg="modSld">
      <pc:chgData name="Mättas, O. (Otto)" userId="S::o.mattas@uu.nl::f944b869-84fe-4915-ac0f-2070e720f33b" providerId="AD" clId="Web-{5309A701-34E8-488D-A5B9-4E8D89FC0832}" dt="2021-04-14T19:14:20.366" v="82" actId="20577"/>
      <pc:docMkLst>
        <pc:docMk/>
      </pc:docMkLst>
      <pc:sldChg chg="modSp">
        <pc:chgData name="Mättas, O. (Otto)" userId="S::o.mattas@uu.nl::f944b869-84fe-4915-ac0f-2070e720f33b" providerId="AD" clId="Web-{5309A701-34E8-488D-A5B9-4E8D89FC0832}" dt="2021-04-14T19:02:56.550" v="76" actId="1076"/>
        <pc:sldMkLst>
          <pc:docMk/>
          <pc:sldMk cId="4231490416" sldId="261"/>
        </pc:sldMkLst>
        <pc:spChg chg="mod">
          <ac:chgData name="Mättas, O. (Otto)" userId="S::o.mattas@uu.nl::f944b869-84fe-4915-ac0f-2070e720f33b" providerId="AD" clId="Web-{5309A701-34E8-488D-A5B9-4E8D89FC0832}" dt="2021-04-14T19:02:56.550" v="76" actId="1076"/>
          <ac:spMkLst>
            <pc:docMk/>
            <pc:sldMk cId="4231490416" sldId="261"/>
            <ac:spMk id="4" creationId="{948A2979-A456-4286-B8FC-8FF4C0C58EFD}"/>
          </ac:spMkLst>
        </pc:spChg>
        <pc:spChg chg="mod">
          <ac:chgData name="Mättas, O. (Otto)" userId="S::o.mattas@uu.nl::f944b869-84fe-4915-ac0f-2070e720f33b" providerId="AD" clId="Web-{5309A701-34E8-488D-A5B9-4E8D89FC0832}" dt="2021-04-14T19:02:08.595" v="68" actId="20577"/>
          <ac:spMkLst>
            <pc:docMk/>
            <pc:sldMk cId="4231490416" sldId="261"/>
            <ac:spMk id="5" creationId="{35784B83-6120-4373-9C1F-DC8EEE6D58B3}"/>
          </ac:spMkLst>
        </pc:spChg>
      </pc:sldChg>
      <pc:sldChg chg="modSp">
        <pc:chgData name="Mättas, O. (Otto)" userId="S::o.mattas@uu.nl::f944b869-84fe-4915-ac0f-2070e720f33b" providerId="AD" clId="Web-{5309A701-34E8-488D-A5B9-4E8D89FC0832}" dt="2021-04-14T19:03:17.550" v="77" actId="1076"/>
        <pc:sldMkLst>
          <pc:docMk/>
          <pc:sldMk cId="1665607484" sldId="263"/>
        </pc:sldMkLst>
        <pc:spChg chg="mod">
          <ac:chgData name="Mättas, O. (Otto)" userId="S::o.mattas@uu.nl::f944b869-84fe-4915-ac0f-2070e720f33b" providerId="AD" clId="Web-{5309A701-34E8-488D-A5B9-4E8D89FC0832}" dt="2021-04-14T19:03:17.550" v="77" actId="1076"/>
          <ac:spMkLst>
            <pc:docMk/>
            <pc:sldMk cId="1665607484" sldId="263"/>
            <ac:spMk id="2" creationId="{00000000-0000-0000-0000-000000000000}"/>
          </ac:spMkLst>
        </pc:spChg>
        <pc:spChg chg="mod">
          <ac:chgData name="Mättas, O. (Otto)" userId="S::o.mattas@uu.nl::f944b869-84fe-4915-ac0f-2070e720f33b" providerId="AD" clId="Web-{5309A701-34E8-488D-A5B9-4E8D89FC0832}" dt="2021-04-14T18:41:06.952" v="41" actId="1076"/>
          <ac:spMkLst>
            <pc:docMk/>
            <pc:sldMk cId="1665607484" sldId="263"/>
            <ac:spMk id="8" creationId="{00000000-0000-0000-0000-000000000000}"/>
          </ac:spMkLst>
        </pc:spChg>
        <pc:spChg chg="mod">
          <ac:chgData name="Mättas, O. (Otto)" userId="S::o.mattas@uu.nl::f944b869-84fe-4915-ac0f-2070e720f33b" providerId="AD" clId="Web-{5309A701-34E8-488D-A5B9-4E8D89FC0832}" dt="2021-04-14T18:45:56.101" v="42" actId="1076"/>
          <ac:spMkLst>
            <pc:docMk/>
            <pc:sldMk cId="1665607484" sldId="263"/>
            <ac:spMk id="39" creationId="{DED08007-65BC-5846-9A83-B68E35B8F828}"/>
          </ac:spMkLst>
        </pc:spChg>
        <pc:spChg chg="mod">
          <ac:chgData name="Mättas, O. (Otto)" userId="S::o.mattas@uu.nl::f944b869-84fe-4915-ac0f-2070e720f33b" providerId="AD" clId="Web-{5309A701-34E8-488D-A5B9-4E8D89FC0832}" dt="2021-04-14T18:40:42.608" v="38" actId="1076"/>
          <ac:spMkLst>
            <pc:docMk/>
            <pc:sldMk cId="1665607484" sldId="263"/>
            <ac:spMk id="43" creationId="{BE57C031-1E1C-D748-BB08-63E4B71806E0}"/>
          </ac:spMkLst>
        </pc:spChg>
        <pc:spChg chg="mod">
          <ac:chgData name="Mättas, O. (Otto)" userId="S::o.mattas@uu.nl::f944b869-84fe-4915-ac0f-2070e720f33b" providerId="AD" clId="Web-{5309A701-34E8-488D-A5B9-4E8D89FC0832}" dt="2021-04-14T18:40:20.810" v="36" actId="1076"/>
          <ac:spMkLst>
            <pc:docMk/>
            <pc:sldMk cId="1665607484" sldId="263"/>
            <ac:spMk id="47" creationId="{B9F297A8-C7E2-7D4A-820A-17536CD5D412}"/>
          </ac:spMkLst>
        </pc:spChg>
        <pc:spChg chg="mod">
          <ac:chgData name="Mättas, O. (Otto)" userId="S::o.mattas@uu.nl::f944b869-84fe-4915-ac0f-2070e720f33b" providerId="AD" clId="Web-{5309A701-34E8-488D-A5B9-4E8D89FC0832}" dt="2021-04-14T19:01:04.781" v="55" actId="20577"/>
          <ac:spMkLst>
            <pc:docMk/>
            <pc:sldMk cId="1665607484" sldId="263"/>
            <ac:spMk id="49" creationId="{859B0CCA-E177-AA42-A94B-62B7A599CD0D}"/>
          </ac:spMkLst>
        </pc:spChg>
        <pc:spChg chg="mod">
          <ac:chgData name="Mättas, O. (Otto)" userId="S::o.mattas@uu.nl::f944b869-84fe-4915-ac0f-2070e720f33b" providerId="AD" clId="Web-{5309A701-34E8-488D-A5B9-4E8D89FC0832}" dt="2021-04-14T18:40:31.420" v="37" actId="1076"/>
          <ac:spMkLst>
            <pc:docMk/>
            <pc:sldMk cId="1665607484" sldId="263"/>
            <ac:spMk id="51" creationId="{EC2D6A5B-50DE-7A4F-B046-5B866AF6AA24}"/>
          </ac:spMkLst>
        </pc:spChg>
        <pc:spChg chg="mod">
          <ac:chgData name="Mättas, O. (Otto)" userId="S::o.mattas@uu.nl::f944b869-84fe-4915-ac0f-2070e720f33b" providerId="AD" clId="Web-{5309A701-34E8-488D-A5B9-4E8D89FC0832}" dt="2021-04-14T19:01:08.250" v="56" actId="20577"/>
          <ac:spMkLst>
            <pc:docMk/>
            <pc:sldMk cId="1665607484" sldId="263"/>
            <ac:spMk id="53" creationId="{E0243D22-C846-714B-96C1-390513BF080C}"/>
          </ac:spMkLst>
        </pc:spChg>
        <pc:spChg chg="mod">
          <ac:chgData name="Mättas, O. (Otto)" userId="S::o.mattas@uu.nl::f944b869-84fe-4915-ac0f-2070e720f33b" providerId="AD" clId="Web-{5309A701-34E8-488D-A5B9-4E8D89FC0832}" dt="2021-04-14T18:40:52.843" v="39" actId="1076"/>
          <ac:spMkLst>
            <pc:docMk/>
            <pc:sldMk cId="1665607484" sldId="263"/>
            <ac:spMk id="55" creationId="{55AE0167-58DE-8E4C-844E-B10094549101}"/>
          </ac:spMkLst>
        </pc:spChg>
        <pc:grpChg chg="mod">
          <ac:chgData name="Mättas, O. (Otto)" userId="S::o.mattas@uu.nl::f944b869-84fe-4915-ac0f-2070e720f33b" providerId="AD" clId="Web-{5309A701-34E8-488D-A5B9-4E8D89FC0832}" dt="2021-04-14T19:00:59.297" v="53" actId="1076"/>
          <ac:grpSpMkLst>
            <pc:docMk/>
            <pc:sldMk cId="1665607484" sldId="263"/>
            <ac:grpSpMk id="26" creationId="{0C4A2EC9-57BE-A94B-BCD0-C6505D5EAE76}"/>
          </ac:grpSpMkLst>
        </pc:grpChg>
        <pc:grpChg chg="mod">
          <ac:chgData name="Mättas, O. (Otto)" userId="S::o.mattas@uu.nl::f944b869-84fe-4915-ac0f-2070e720f33b" providerId="AD" clId="Web-{5309A701-34E8-488D-A5B9-4E8D89FC0832}" dt="2021-04-14T19:00:43.687" v="51" actId="1076"/>
          <ac:grpSpMkLst>
            <pc:docMk/>
            <pc:sldMk cId="1665607484" sldId="263"/>
            <ac:grpSpMk id="46" creationId="{310CD79D-ED4E-EC41-8965-6002CA813859}"/>
          </ac:grpSpMkLst>
        </pc:grpChg>
        <pc:grpChg chg="mod">
          <ac:chgData name="Mättas, O. (Otto)" userId="S::o.mattas@uu.nl::f944b869-84fe-4915-ac0f-2070e720f33b" providerId="AD" clId="Web-{5309A701-34E8-488D-A5B9-4E8D89FC0832}" dt="2021-04-14T19:00:26.655" v="50" actId="1076"/>
          <ac:grpSpMkLst>
            <pc:docMk/>
            <pc:sldMk cId="1665607484" sldId="263"/>
            <ac:grpSpMk id="50" creationId="{C0EE48A4-3F42-4048-B663-BFEDB0F9FD9A}"/>
          </ac:grpSpMkLst>
        </pc:grpChg>
        <pc:grpChg chg="mod">
          <ac:chgData name="Mättas, O. (Otto)" userId="S::o.mattas@uu.nl::f944b869-84fe-4915-ac0f-2070e720f33b" providerId="AD" clId="Web-{5309A701-34E8-488D-A5B9-4E8D89FC0832}" dt="2021-04-14T19:00:54.047" v="52" actId="1076"/>
          <ac:grpSpMkLst>
            <pc:docMk/>
            <pc:sldMk cId="1665607484" sldId="263"/>
            <ac:grpSpMk id="54" creationId="{ACB27447-3F1C-C842-A4E1-119CD201429F}"/>
          </ac:grpSpMkLst>
        </pc:grpChg>
      </pc:sldChg>
      <pc:sldChg chg="modSp">
        <pc:chgData name="Mättas, O. (Otto)" userId="S::o.mattas@uu.nl::f944b869-84fe-4915-ac0f-2070e720f33b" providerId="AD" clId="Web-{5309A701-34E8-488D-A5B9-4E8D89FC0832}" dt="2021-04-14T18:46:32.836" v="44" actId="20577"/>
        <pc:sldMkLst>
          <pc:docMk/>
          <pc:sldMk cId="887881134" sldId="330"/>
        </pc:sldMkLst>
        <pc:spChg chg="mod">
          <ac:chgData name="Mättas, O. (Otto)" userId="S::o.mattas@uu.nl::f944b869-84fe-4915-ac0f-2070e720f33b" providerId="AD" clId="Web-{5309A701-34E8-488D-A5B9-4E8D89FC0832}" dt="2021-04-14T18:46:32.836" v="44" actId="20577"/>
          <ac:spMkLst>
            <pc:docMk/>
            <pc:sldMk cId="887881134" sldId="330"/>
            <ac:spMk id="11" creationId="{6343EE0A-0956-DF44-8C20-8CAB05864120}"/>
          </ac:spMkLst>
        </pc:spChg>
      </pc:sldChg>
      <pc:sldChg chg="modSp">
        <pc:chgData name="Mättas, O. (Otto)" userId="S::o.mattas@uu.nl::f944b869-84fe-4915-ac0f-2070e720f33b" providerId="AD" clId="Web-{5309A701-34E8-488D-A5B9-4E8D89FC0832}" dt="2021-04-14T19:14:20.366" v="82" actId="20577"/>
        <pc:sldMkLst>
          <pc:docMk/>
          <pc:sldMk cId="578419951" sldId="349"/>
        </pc:sldMkLst>
        <pc:spChg chg="mod">
          <ac:chgData name="Mättas, O. (Otto)" userId="S::o.mattas@uu.nl::f944b869-84fe-4915-ac0f-2070e720f33b" providerId="AD" clId="Web-{5309A701-34E8-488D-A5B9-4E8D89FC0832}" dt="2021-04-14T19:04:11.474" v="79" actId="20577"/>
          <ac:spMkLst>
            <pc:docMk/>
            <pc:sldMk cId="578419951" sldId="349"/>
            <ac:spMk id="45" creationId="{519AA71C-8442-4959-BF89-470001339678}"/>
          </ac:spMkLst>
        </pc:spChg>
        <pc:spChg chg="mod">
          <ac:chgData name="Mättas, O. (Otto)" userId="S::o.mattas@uu.nl::f944b869-84fe-4915-ac0f-2070e720f33b" providerId="AD" clId="Web-{5309A701-34E8-488D-A5B9-4E8D89FC0832}" dt="2021-04-14T19:13:46.912" v="80" actId="20577"/>
          <ac:spMkLst>
            <pc:docMk/>
            <pc:sldMk cId="578419951" sldId="349"/>
            <ac:spMk id="57" creationId="{632FD4AB-D243-0B4B-8ADD-EE9B1F7CFB40}"/>
          </ac:spMkLst>
        </pc:spChg>
        <pc:spChg chg="mod">
          <ac:chgData name="Mättas, O. (Otto)" userId="S::o.mattas@uu.nl::f944b869-84fe-4915-ac0f-2070e720f33b" providerId="AD" clId="Web-{5309A701-34E8-488D-A5B9-4E8D89FC0832}" dt="2021-04-14T19:14:20.366" v="82" actId="20577"/>
          <ac:spMkLst>
            <pc:docMk/>
            <pc:sldMk cId="578419951" sldId="349"/>
            <ac:spMk id="58" creationId="{6A2F11E9-0B70-094A-9C81-6068805912D0}"/>
          </ac:spMkLst>
        </pc:spChg>
      </pc:sldChg>
      <pc:sldChg chg="modSp">
        <pc:chgData name="Mättas, O. (Otto)" userId="S::o.mattas@uu.nl::f944b869-84fe-4915-ac0f-2070e720f33b" providerId="AD" clId="Web-{5309A701-34E8-488D-A5B9-4E8D89FC0832}" dt="2021-04-14T18:46:46.258" v="48" actId="20577"/>
        <pc:sldMkLst>
          <pc:docMk/>
          <pc:sldMk cId="117965170" sldId="350"/>
        </pc:sldMkLst>
        <pc:spChg chg="mod">
          <ac:chgData name="Mättas, O. (Otto)" userId="S::o.mattas@uu.nl::f944b869-84fe-4915-ac0f-2070e720f33b" providerId="AD" clId="Web-{5309A701-34E8-488D-A5B9-4E8D89FC0832}" dt="2021-04-14T18:46:46.258" v="48" actId="20577"/>
          <ac:spMkLst>
            <pc:docMk/>
            <pc:sldMk cId="117965170" sldId="350"/>
            <ac:spMk id="18" creationId="{D00790D9-7CC4-2B41-9A02-8BA5DE3633D9}"/>
          </ac:spMkLst>
        </pc:spChg>
      </pc:sldChg>
    </pc:docChg>
  </pc:docChgLst>
  <pc:docChgLst>
    <pc:chgData name="Mättas, O. (Otto)" userId="S::o.mattas@uu.nl::f944b869-84fe-4915-ac0f-2070e720f33b" providerId="AD" clId="Web-{82A5715B-007D-4423-980B-F5917F0DA534}"/>
    <pc:docChg chg="modSld">
      <pc:chgData name="Mättas, O. (Otto)" userId="S::o.mattas@uu.nl::f944b869-84fe-4915-ac0f-2070e720f33b" providerId="AD" clId="Web-{82A5715B-007D-4423-980B-F5917F0DA534}" dt="2021-04-14T20:26:54.937" v="123"/>
      <pc:docMkLst>
        <pc:docMk/>
      </pc:docMkLst>
      <pc:sldChg chg="modSp">
        <pc:chgData name="Mättas, O. (Otto)" userId="S::o.mattas@uu.nl::f944b869-84fe-4915-ac0f-2070e720f33b" providerId="AD" clId="Web-{82A5715B-007D-4423-980B-F5917F0DA534}" dt="2021-04-14T19:48:57.722" v="58" actId="20577"/>
        <pc:sldMkLst>
          <pc:docMk/>
          <pc:sldMk cId="527046824" sldId="285"/>
        </pc:sldMkLst>
        <pc:spChg chg="mod">
          <ac:chgData name="Mättas, O. (Otto)" userId="S::o.mattas@uu.nl::f944b869-84fe-4915-ac0f-2070e720f33b" providerId="AD" clId="Web-{82A5715B-007D-4423-980B-F5917F0DA534}" dt="2021-04-14T19:48:57.722" v="58" actId="20577"/>
          <ac:spMkLst>
            <pc:docMk/>
            <pc:sldMk cId="527046824" sldId="285"/>
            <ac:spMk id="2" creationId="{00000000-0000-0000-0000-000000000000}"/>
          </ac:spMkLst>
        </pc:spChg>
      </pc:sldChg>
      <pc:sldChg chg="modSp">
        <pc:chgData name="Mättas, O. (Otto)" userId="S::o.mattas@uu.nl::f944b869-84fe-4915-ac0f-2070e720f33b" providerId="AD" clId="Web-{82A5715B-007D-4423-980B-F5917F0DA534}" dt="2021-04-14T19:44:24.375" v="9" actId="20577"/>
        <pc:sldMkLst>
          <pc:docMk/>
          <pc:sldMk cId="1285312010" sldId="293"/>
        </pc:sldMkLst>
        <pc:spChg chg="mod">
          <ac:chgData name="Mättas, O. (Otto)" userId="S::o.mattas@uu.nl::f944b869-84fe-4915-ac0f-2070e720f33b" providerId="AD" clId="Web-{82A5715B-007D-4423-980B-F5917F0DA534}" dt="2021-04-14T19:44:24.375" v="9" actId="20577"/>
          <ac:spMkLst>
            <pc:docMk/>
            <pc:sldMk cId="1285312010" sldId="293"/>
            <ac:spMk id="7" creationId="{DC127F15-09D9-4662-993D-C95FC59FC42A}"/>
          </ac:spMkLst>
        </pc:spChg>
      </pc:sldChg>
      <pc:sldChg chg="modSp">
        <pc:chgData name="Mättas, O. (Otto)" userId="S::o.mattas@uu.nl::f944b869-84fe-4915-ac0f-2070e720f33b" providerId="AD" clId="Web-{82A5715B-007D-4423-980B-F5917F0DA534}" dt="2021-04-14T19:46:56.549" v="51" actId="20577"/>
        <pc:sldMkLst>
          <pc:docMk/>
          <pc:sldMk cId="3057796272" sldId="296"/>
        </pc:sldMkLst>
        <pc:spChg chg="mod">
          <ac:chgData name="Mättas, O. (Otto)" userId="S::o.mattas@uu.nl::f944b869-84fe-4915-ac0f-2070e720f33b" providerId="AD" clId="Web-{82A5715B-007D-4423-980B-F5917F0DA534}" dt="2021-04-14T19:46:56.549" v="51" actId="20577"/>
          <ac:spMkLst>
            <pc:docMk/>
            <pc:sldMk cId="3057796272" sldId="296"/>
            <ac:spMk id="76" creationId="{37599960-7554-3248-B902-ACC662AE1A58}"/>
          </ac:spMkLst>
        </pc:spChg>
      </pc:sldChg>
      <pc:sldChg chg="modSp delCm">
        <pc:chgData name="Mättas, O. (Otto)" userId="S::o.mattas@uu.nl::f944b869-84fe-4915-ac0f-2070e720f33b" providerId="AD" clId="Web-{82A5715B-007D-4423-980B-F5917F0DA534}" dt="2021-04-14T20:26:54.937" v="123"/>
        <pc:sldMkLst>
          <pc:docMk/>
          <pc:sldMk cId="3611625506" sldId="298"/>
        </pc:sldMkLst>
        <pc:spChg chg="mod">
          <ac:chgData name="Mättas, O. (Otto)" userId="S::o.mattas@uu.nl::f944b869-84fe-4915-ac0f-2070e720f33b" providerId="AD" clId="Web-{82A5715B-007D-4423-980B-F5917F0DA534}" dt="2021-04-14T19:44:13.282" v="8" actId="20577"/>
          <ac:spMkLst>
            <pc:docMk/>
            <pc:sldMk cId="3611625506" sldId="298"/>
            <ac:spMk id="2" creationId="{00000000-0000-0000-0000-000000000000}"/>
          </ac:spMkLst>
        </pc:spChg>
        <pc:spChg chg="mod">
          <ac:chgData name="Mättas, O. (Otto)" userId="S::o.mattas@uu.nl::f944b869-84fe-4915-ac0f-2070e720f33b" providerId="AD" clId="Web-{82A5715B-007D-4423-980B-F5917F0DA534}" dt="2021-04-14T20:26:02.327" v="122" actId="20577"/>
          <ac:spMkLst>
            <pc:docMk/>
            <pc:sldMk cId="3611625506" sldId="298"/>
            <ac:spMk id="56" creationId="{9E85CA80-75EA-45CB-A9F6-2F9363EC405F}"/>
          </ac:spMkLst>
        </pc:spChg>
      </pc:sldChg>
      <pc:sldChg chg="modSp addCm">
        <pc:chgData name="Mättas, O. (Otto)" userId="S::o.mattas@uu.nl::f944b869-84fe-4915-ac0f-2070e720f33b" providerId="AD" clId="Web-{82A5715B-007D-4423-980B-F5917F0DA534}" dt="2021-04-14T19:51:25.521" v="69"/>
        <pc:sldMkLst>
          <pc:docMk/>
          <pc:sldMk cId="79991159" sldId="300"/>
        </pc:sldMkLst>
        <pc:spChg chg="mod">
          <ac:chgData name="Mättas, O. (Otto)" userId="S::o.mattas@uu.nl::f944b869-84fe-4915-ac0f-2070e720f33b" providerId="AD" clId="Web-{82A5715B-007D-4423-980B-F5917F0DA534}" dt="2021-04-14T19:50:12.583" v="68" actId="20577"/>
          <ac:spMkLst>
            <pc:docMk/>
            <pc:sldMk cId="79991159" sldId="300"/>
            <ac:spMk id="2" creationId="{00000000-0000-0000-0000-000000000000}"/>
          </ac:spMkLst>
        </pc:spChg>
      </pc:sldChg>
      <pc:sldChg chg="modSp">
        <pc:chgData name="Mättas, O. (Otto)" userId="S::o.mattas@uu.nl::f944b869-84fe-4915-ac0f-2070e720f33b" providerId="AD" clId="Web-{82A5715B-007D-4423-980B-F5917F0DA534}" dt="2021-04-14T19:54:49.789" v="85" actId="20577"/>
        <pc:sldMkLst>
          <pc:docMk/>
          <pc:sldMk cId="2534365544" sldId="301"/>
        </pc:sldMkLst>
        <pc:spChg chg="mod">
          <ac:chgData name="Mättas, O. (Otto)" userId="S::o.mattas@uu.nl::f944b869-84fe-4915-ac0f-2070e720f33b" providerId="AD" clId="Web-{82A5715B-007D-4423-980B-F5917F0DA534}" dt="2021-04-14T19:54:49.789" v="85" actId="20577"/>
          <ac:spMkLst>
            <pc:docMk/>
            <pc:sldMk cId="2534365544" sldId="301"/>
            <ac:spMk id="2" creationId="{00000000-0000-0000-0000-000000000000}"/>
          </ac:spMkLst>
        </pc:spChg>
      </pc:sldChg>
      <pc:sldChg chg="modSp addCm">
        <pc:chgData name="Mättas, O. (Otto)" userId="S::o.mattas@uu.nl::f944b869-84fe-4915-ac0f-2070e720f33b" providerId="AD" clId="Web-{82A5715B-007D-4423-980B-F5917F0DA534}" dt="2021-04-14T19:54:17.664" v="79"/>
        <pc:sldMkLst>
          <pc:docMk/>
          <pc:sldMk cId="3820557141" sldId="303"/>
        </pc:sldMkLst>
        <pc:spChg chg="mod">
          <ac:chgData name="Mättas, O. (Otto)" userId="S::o.mattas@uu.nl::f944b869-84fe-4915-ac0f-2070e720f33b" providerId="AD" clId="Web-{82A5715B-007D-4423-980B-F5917F0DA534}" dt="2021-04-14T19:53:27.257" v="78" actId="20577"/>
          <ac:spMkLst>
            <pc:docMk/>
            <pc:sldMk cId="3820557141" sldId="303"/>
            <ac:spMk id="2" creationId="{00000000-0000-0000-0000-000000000000}"/>
          </ac:spMkLst>
        </pc:spChg>
      </pc:sldChg>
      <pc:sldChg chg="modSp">
        <pc:chgData name="Mättas, O. (Otto)" userId="S::o.mattas@uu.nl::f944b869-84fe-4915-ac0f-2070e720f33b" providerId="AD" clId="Web-{82A5715B-007D-4423-980B-F5917F0DA534}" dt="2021-04-14T19:42:12.764" v="0" actId="20577"/>
        <pc:sldMkLst>
          <pc:docMk/>
          <pc:sldMk cId="887881134" sldId="330"/>
        </pc:sldMkLst>
        <pc:spChg chg="mod">
          <ac:chgData name="Mättas, O. (Otto)" userId="S::o.mattas@uu.nl::f944b869-84fe-4915-ac0f-2070e720f33b" providerId="AD" clId="Web-{82A5715B-007D-4423-980B-F5917F0DA534}" dt="2021-04-14T19:42:12.764" v="0" actId="20577"/>
          <ac:spMkLst>
            <pc:docMk/>
            <pc:sldMk cId="887881134" sldId="330"/>
            <ac:spMk id="40" creationId="{F61B7451-E002-4FB0-9C16-C8B37A6BDCE5}"/>
          </ac:spMkLst>
        </pc:spChg>
      </pc:sldChg>
      <pc:sldChg chg="modSp">
        <pc:chgData name="Mättas, O. (Otto)" userId="S::o.mattas@uu.nl::f944b869-84fe-4915-ac0f-2070e720f33b" providerId="AD" clId="Web-{82A5715B-007D-4423-980B-F5917F0DA534}" dt="2021-04-14T19:42:59.687" v="3" actId="20577"/>
        <pc:sldMkLst>
          <pc:docMk/>
          <pc:sldMk cId="2003544758" sldId="333"/>
        </pc:sldMkLst>
        <pc:spChg chg="mod">
          <ac:chgData name="Mättas, O. (Otto)" userId="S::o.mattas@uu.nl::f944b869-84fe-4915-ac0f-2070e720f33b" providerId="AD" clId="Web-{82A5715B-007D-4423-980B-F5917F0DA534}" dt="2021-04-14T19:42:59.687" v="3" actId="20577"/>
          <ac:spMkLst>
            <pc:docMk/>
            <pc:sldMk cId="2003544758" sldId="333"/>
            <ac:spMk id="40" creationId="{F61B7451-E002-4FB0-9C16-C8B37A6BDCE5}"/>
          </ac:spMkLst>
        </pc:spChg>
      </pc:sldChg>
      <pc:sldChg chg="modSp">
        <pc:chgData name="Mättas, O. (Otto)" userId="S::o.mattas@uu.nl::f944b869-84fe-4915-ac0f-2070e720f33b" providerId="AD" clId="Web-{82A5715B-007D-4423-980B-F5917F0DA534}" dt="2021-04-14T19:44:32.844" v="10" actId="20577"/>
        <pc:sldMkLst>
          <pc:docMk/>
          <pc:sldMk cId="423078647" sldId="334"/>
        </pc:sldMkLst>
        <pc:spChg chg="mod">
          <ac:chgData name="Mättas, O. (Otto)" userId="S::o.mattas@uu.nl::f944b869-84fe-4915-ac0f-2070e720f33b" providerId="AD" clId="Web-{82A5715B-007D-4423-980B-F5917F0DA534}" dt="2021-04-14T19:44:32.844" v="10" actId="20577"/>
          <ac:spMkLst>
            <pc:docMk/>
            <pc:sldMk cId="423078647" sldId="334"/>
            <ac:spMk id="40" creationId="{F61B7451-E002-4FB0-9C16-C8B37A6BDCE5}"/>
          </ac:spMkLst>
        </pc:spChg>
      </pc:sldChg>
      <pc:sldChg chg="modSp">
        <pc:chgData name="Mättas, O. (Otto)" userId="S::o.mattas@uu.nl::f944b869-84fe-4915-ac0f-2070e720f33b" providerId="AD" clId="Web-{82A5715B-007D-4423-980B-F5917F0DA534}" dt="2021-04-14T19:48:16.456" v="54" actId="20577"/>
        <pc:sldMkLst>
          <pc:docMk/>
          <pc:sldMk cId="1449353103" sldId="335"/>
        </pc:sldMkLst>
        <pc:spChg chg="mod">
          <ac:chgData name="Mättas, O. (Otto)" userId="S::o.mattas@uu.nl::f944b869-84fe-4915-ac0f-2070e720f33b" providerId="AD" clId="Web-{82A5715B-007D-4423-980B-F5917F0DA534}" dt="2021-04-14T19:48:16.456" v="54" actId="20577"/>
          <ac:spMkLst>
            <pc:docMk/>
            <pc:sldMk cId="1449353103" sldId="335"/>
            <ac:spMk id="40" creationId="{F61B7451-E002-4FB0-9C16-C8B37A6BDCE5}"/>
          </ac:spMkLst>
        </pc:spChg>
      </pc:sldChg>
      <pc:sldChg chg="modSp">
        <pc:chgData name="Mättas, O. (Otto)" userId="S::o.mattas@uu.nl::f944b869-84fe-4915-ac0f-2070e720f33b" providerId="AD" clId="Web-{82A5715B-007D-4423-980B-F5917F0DA534}" dt="2021-04-14T19:48:47.207" v="57" actId="14100"/>
        <pc:sldMkLst>
          <pc:docMk/>
          <pc:sldMk cId="2357364659" sldId="337"/>
        </pc:sldMkLst>
        <pc:spChg chg="mod">
          <ac:chgData name="Mättas, O. (Otto)" userId="S::o.mattas@uu.nl::f944b869-84fe-4915-ac0f-2070e720f33b" providerId="AD" clId="Web-{82A5715B-007D-4423-980B-F5917F0DA534}" dt="2021-04-14T19:48:47.207" v="57" actId="14100"/>
          <ac:spMkLst>
            <pc:docMk/>
            <pc:sldMk cId="2357364659" sldId="337"/>
            <ac:spMk id="40" creationId="{F61B7451-E002-4FB0-9C16-C8B37A6BDCE5}"/>
          </ac:spMkLst>
        </pc:spChg>
      </pc:sldChg>
      <pc:sldChg chg="modSp">
        <pc:chgData name="Mättas, O. (Otto)" userId="S::o.mattas@uu.nl::f944b869-84fe-4915-ac0f-2070e720f33b" providerId="AD" clId="Web-{82A5715B-007D-4423-980B-F5917F0DA534}" dt="2021-04-14T19:48:25.722" v="55" actId="20577"/>
        <pc:sldMkLst>
          <pc:docMk/>
          <pc:sldMk cId="358754001" sldId="338"/>
        </pc:sldMkLst>
        <pc:spChg chg="mod">
          <ac:chgData name="Mättas, O. (Otto)" userId="S::o.mattas@uu.nl::f944b869-84fe-4915-ac0f-2070e720f33b" providerId="AD" clId="Web-{82A5715B-007D-4423-980B-F5917F0DA534}" dt="2021-04-14T19:48:25.722" v="55" actId="20577"/>
          <ac:spMkLst>
            <pc:docMk/>
            <pc:sldMk cId="358754001" sldId="338"/>
            <ac:spMk id="2" creationId="{00000000-0000-0000-0000-000000000000}"/>
          </ac:spMkLst>
        </pc:spChg>
      </pc:sldChg>
      <pc:sldChg chg="modSp">
        <pc:chgData name="Mättas, O. (Otto)" userId="S::o.mattas@uu.nl::f944b869-84fe-4915-ac0f-2070e720f33b" providerId="AD" clId="Web-{82A5715B-007D-4423-980B-F5917F0DA534}" dt="2021-04-14T19:51:54.771" v="73" actId="20577"/>
        <pc:sldMkLst>
          <pc:docMk/>
          <pc:sldMk cId="1998495675" sldId="339"/>
        </pc:sldMkLst>
        <pc:spChg chg="mod">
          <ac:chgData name="Mättas, O. (Otto)" userId="S::o.mattas@uu.nl::f944b869-84fe-4915-ac0f-2070e720f33b" providerId="AD" clId="Web-{82A5715B-007D-4423-980B-F5917F0DA534}" dt="2021-04-14T19:51:54.771" v="73" actId="20577"/>
          <ac:spMkLst>
            <pc:docMk/>
            <pc:sldMk cId="1998495675" sldId="339"/>
            <ac:spMk id="40" creationId="{F61B7451-E002-4FB0-9C16-C8B37A6BDCE5}"/>
          </ac:spMkLst>
        </pc:spChg>
      </pc:sldChg>
      <pc:sldChg chg="modSp">
        <pc:chgData name="Mättas, O. (Otto)" userId="S::o.mattas@uu.nl::f944b869-84fe-4915-ac0f-2070e720f33b" providerId="AD" clId="Web-{82A5715B-007D-4423-980B-F5917F0DA534}" dt="2021-04-14T19:53:03.085" v="75" actId="20577"/>
        <pc:sldMkLst>
          <pc:docMk/>
          <pc:sldMk cId="2193821251" sldId="340"/>
        </pc:sldMkLst>
        <pc:spChg chg="mod">
          <ac:chgData name="Mättas, O. (Otto)" userId="S::o.mattas@uu.nl::f944b869-84fe-4915-ac0f-2070e720f33b" providerId="AD" clId="Web-{82A5715B-007D-4423-980B-F5917F0DA534}" dt="2021-04-14T19:53:03.085" v="75" actId="20577"/>
          <ac:spMkLst>
            <pc:docMk/>
            <pc:sldMk cId="2193821251" sldId="340"/>
            <ac:spMk id="40" creationId="{F61B7451-E002-4FB0-9C16-C8B37A6BDCE5}"/>
          </ac:spMkLst>
        </pc:spChg>
      </pc:sldChg>
      <pc:sldChg chg="addCm">
        <pc:chgData name="Mättas, O. (Otto)" userId="S::o.mattas@uu.nl::f944b869-84fe-4915-ac0f-2070e720f33b" providerId="AD" clId="Web-{82A5715B-007D-4423-980B-F5917F0DA534}" dt="2021-04-14T19:52:56.694" v="74"/>
        <pc:sldMkLst>
          <pc:docMk/>
          <pc:sldMk cId="1418615746" sldId="341"/>
        </pc:sldMkLst>
      </pc:sldChg>
      <pc:sldChg chg="modSp">
        <pc:chgData name="Mättas, O. (Otto)" userId="S::o.mattas@uu.nl::f944b869-84fe-4915-ac0f-2070e720f33b" providerId="AD" clId="Web-{82A5715B-007D-4423-980B-F5917F0DA534}" dt="2021-04-14T19:53:21.522" v="76" actId="20577"/>
        <pc:sldMkLst>
          <pc:docMk/>
          <pc:sldMk cId="1054267603" sldId="344"/>
        </pc:sldMkLst>
        <pc:spChg chg="mod">
          <ac:chgData name="Mättas, O. (Otto)" userId="S::o.mattas@uu.nl::f944b869-84fe-4915-ac0f-2070e720f33b" providerId="AD" clId="Web-{82A5715B-007D-4423-980B-F5917F0DA534}" dt="2021-04-14T19:53:21.522" v="76" actId="20577"/>
          <ac:spMkLst>
            <pc:docMk/>
            <pc:sldMk cId="1054267603" sldId="344"/>
            <ac:spMk id="2" creationId="{00000000-0000-0000-0000-000000000000}"/>
          </ac:spMkLst>
        </pc:spChg>
      </pc:sldChg>
      <pc:sldChg chg="modSp">
        <pc:chgData name="Mättas, O. (Otto)" userId="S::o.mattas@uu.nl::f944b869-84fe-4915-ac0f-2070e720f33b" providerId="AD" clId="Web-{82A5715B-007D-4423-980B-F5917F0DA534}" dt="2021-04-14T19:54:27.070" v="80" actId="20577"/>
        <pc:sldMkLst>
          <pc:docMk/>
          <pc:sldMk cId="3412919642" sldId="345"/>
        </pc:sldMkLst>
        <pc:spChg chg="mod">
          <ac:chgData name="Mättas, O. (Otto)" userId="S::o.mattas@uu.nl::f944b869-84fe-4915-ac0f-2070e720f33b" providerId="AD" clId="Web-{82A5715B-007D-4423-980B-F5917F0DA534}" dt="2021-04-14T19:54:27.070" v="80" actId="20577"/>
          <ac:spMkLst>
            <pc:docMk/>
            <pc:sldMk cId="3412919642" sldId="345"/>
            <ac:spMk id="2" creationId="{00000000-0000-0000-0000-000000000000}"/>
          </ac:spMkLst>
        </pc:spChg>
      </pc:sldChg>
      <pc:sldChg chg="modSp">
        <pc:chgData name="Mättas, O. (Otto)" userId="S::o.mattas@uu.nl::f944b869-84fe-4915-ac0f-2070e720f33b" providerId="AD" clId="Web-{82A5715B-007D-4423-980B-F5917F0DA534}" dt="2021-04-14T19:49:24.066" v="59" actId="20577"/>
        <pc:sldMkLst>
          <pc:docMk/>
          <pc:sldMk cId="278879386" sldId="348"/>
        </pc:sldMkLst>
        <pc:spChg chg="mod">
          <ac:chgData name="Mättas, O. (Otto)" userId="S::o.mattas@uu.nl::f944b869-84fe-4915-ac0f-2070e720f33b" providerId="AD" clId="Web-{82A5715B-007D-4423-980B-F5917F0DA534}" dt="2021-04-14T19:49:24.066" v="59" actId="20577"/>
          <ac:spMkLst>
            <pc:docMk/>
            <pc:sldMk cId="278879386" sldId="348"/>
            <ac:spMk id="3" creationId="{BBFC999B-DC05-415E-8D2F-B903A8AF4A8C}"/>
          </ac:spMkLst>
        </pc:spChg>
      </pc:sldChg>
      <pc:sldChg chg="modSp">
        <pc:chgData name="Mättas, O. (Otto)" userId="S::o.mattas@uu.nl::f944b869-84fe-4915-ac0f-2070e720f33b" providerId="AD" clId="Web-{82A5715B-007D-4423-980B-F5917F0DA534}" dt="2021-04-14T19:42:51.062" v="2" actId="20577"/>
        <pc:sldMkLst>
          <pc:docMk/>
          <pc:sldMk cId="578419951" sldId="349"/>
        </pc:sldMkLst>
        <pc:spChg chg="mod">
          <ac:chgData name="Mättas, O. (Otto)" userId="S::o.mattas@uu.nl::f944b869-84fe-4915-ac0f-2070e720f33b" providerId="AD" clId="Web-{82A5715B-007D-4423-980B-F5917F0DA534}" dt="2021-04-14T19:42:51.062" v="2" actId="20577"/>
          <ac:spMkLst>
            <pc:docMk/>
            <pc:sldMk cId="578419951" sldId="349"/>
            <ac:spMk id="2" creationId="{00000000-0000-0000-0000-000000000000}"/>
          </ac:spMkLst>
        </pc:spChg>
      </pc:sldChg>
      <pc:sldChg chg="modSp">
        <pc:chgData name="Mättas, O. (Otto)" userId="S::o.mattas@uu.nl::f944b869-84fe-4915-ac0f-2070e720f33b" providerId="AD" clId="Web-{82A5715B-007D-4423-980B-F5917F0DA534}" dt="2021-04-14T19:42:32.624" v="1" actId="20577"/>
        <pc:sldMkLst>
          <pc:docMk/>
          <pc:sldMk cId="117965170" sldId="350"/>
        </pc:sldMkLst>
        <pc:spChg chg="mod">
          <ac:chgData name="Mättas, O. (Otto)" userId="S::o.mattas@uu.nl::f944b869-84fe-4915-ac0f-2070e720f33b" providerId="AD" clId="Web-{82A5715B-007D-4423-980B-F5917F0DA534}" dt="2021-04-14T19:42:32.624" v="1" actId="20577"/>
          <ac:spMkLst>
            <pc:docMk/>
            <pc:sldMk cId="117965170" sldId="350"/>
            <ac:spMk id="3" creationId="{656F0653-AEDA-4B83-B698-1694671E8953}"/>
          </ac:spMkLst>
        </pc:spChg>
      </pc:sldChg>
      <pc:sldChg chg="modSp">
        <pc:chgData name="Mättas, O. (Otto)" userId="S::o.mattas@uu.nl::f944b869-84fe-4915-ac0f-2070e720f33b" providerId="AD" clId="Web-{82A5715B-007D-4423-980B-F5917F0DA534}" dt="2021-04-14T19:56:00.977" v="94" actId="20577"/>
        <pc:sldMkLst>
          <pc:docMk/>
          <pc:sldMk cId="612041974" sldId="351"/>
        </pc:sldMkLst>
        <pc:spChg chg="mod">
          <ac:chgData name="Mättas, O. (Otto)" userId="S::o.mattas@uu.nl::f944b869-84fe-4915-ac0f-2070e720f33b" providerId="AD" clId="Web-{82A5715B-007D-4423-980B-F5917F0DA534}" dt="2021-04-14T19:56:00.977" v="94" actId="20577"/>
          <ac:spMkLst>
            <pc:docMk/>
            <pc:sldMk cId="612041974" sldId="351"/>
            <ac:spMk id="2" creationId="{5B139461-9D79-47F4-A4C1-3268F992D524}"/>
          </ac:spMkLst>
        </pc:spChg>
      </pc:sldChg>
      <pc:sldChg chg="modSp">
        <pc:chgData name="Mättas, O. (Otto)" userId="S::o.mattas@uu.nl::f944b869-84fe-4915-ac0f-2070e720f33b" providerId="AD" clId="Web-{82A5715B-007D-4423-980B-F5917F0DA534}" dt="2021-04-14T20:17:00.257" v="114" actId="1076"/>
        <pc:sldMkLst>
          <pc:docMk/>
          <pc:sldMk cId="2406740117" sldId="353"/>
        </pc:sldMkLst>
        <pc:spChg chg="mod">
          <ac:chgData name="Mättas, O. (Otto)" userId="S::o.mattas@uu.nl::f944b869-84fe-4915-ac0f-2070e720f33b" providerId="AD" clId="Web-{82A5715B-007D-4423-980B-F5917F0DA534}" dt="2021-04-14T19:43:50.125" v="7" actId="20577"/>
          <ac:spMkLst>
            <pc:docMk/>
            <pc:sldMk cId="2406740117" sldId="353"/>
            <ac:spMk id="2" creationId="{34497FAF-AF2B-47E8-8FCF-DBFF2CE9C087}"/>
          </ac:spMkLst>
        </pc:spChg>
        <pc:spChg chg="mod">
          <ac:chgData name="Mättas, O. (Otto)" userId="S::o.mattas@uu.nl::f944b869-84fe-4915-ac0f-2070e720f33b" providerId="AD" clId="Web-{82A5715B-007D-4423-980B-F5917F0DA534}" dt="2021-04-14T20:16:52.023" v="113" actId="1076"/>
          <ac:spMkLst>
            <pc:docMk/>
            <pc:sldMk cId="2406740117" sldId="353"/>
            <ac:spMk id="5" creationId="{DE9A1793-D084-41A2-AABE-E052931324C7}"/>
          </ac:spMkLst>
        </pc:spChg>
        <pc:spChg chg="mod">
          <ac:chgData name="Mättas, O. (Otto)" userId="S::o.mattas@uu.nl::f944b869-84fe-4915-ac0f-2070e720f33b" providerId="AD" clId="Web-{82A5715B-007D-4423-980B-F5917F0DA534}" dt="2021-04-14T20:16:47.898" v="112" actId="1076"/>
          <ac:spMkLst>
            <pc:docMk/>
            <pc:sldMk cId="2406740117" sldId="353"/>
            <ac:spMk id="7" creationId="{6B6C7016-EDC3-4511-8BEC-2974691B3DF8}"/>
          </ac:spMkLst>
        </pc:spChg>
        <pc:spChg chg="mod">
          <ac:chgData name="Mättas, O. (Otto)" userId="S::o.mattas@uu.nl::f944b869-84fe-4915-ac0f-2070e720f33b" providerId="AD" clId="Web-{82A5715B-007D-4423-980B-F5917F0DA534}" dt="2021-04-14T20:17:00.257" v="114" actId="1076"/>
          <ac:spMkLst>
            <pc:docMk/>
            <pc:sldMk cId="2406740117" sldId="353"/>
            <ac:spMk id="9" creationId="{3424885D-5C32-4A6F-8728-E951EB9C3A80}"/>
          </ac:spMkLst>
        </pc:spChg>
      </pc:sldChg>
      <pc:sldChg chg="modSp">
        <pc:chgData name="Mättas, O. (Otto)" userId="S::o.mattas@uu.nl::f944b869-84fe-4915-ac0f-2070e720f33b" providerId="AD" clId="Web-{82A5715B-007D-4423-980B-F5917F0DA534}" dt="2021-04-14T19:55:50.118" v="93" actId="20577"/>
        <pc:sldMkLst>
          <pc:docMk/>
          <pc:sldMk cId="1923477121" sldId="354"/>
        </pc:sldMkLst>
        <pc:spChg chg="mod">
          <ac:chgData name="Mättas, O. (Otto)" userId="S::o.mattas@uu.nl::f944b869-84fe-4915-ac0f-2070e720f33b" providerId="AD" clId="Web-{82A5715B-007D-4423-980B-F5917F0DA534}" dt="2021-04-14T19:55:50.118" v="93" actId="20577"/>
          <ac:spMkLst>
            <pc:docMk/>
            <pc:sldMk cId="1923477121" sldId="354"/>
            <ac:spMk id="2" creationId="{B66529D0-9AE0-447C-88B1-E7CC3C39D0B8}"/>
          </ac:spMkLst>
        </pc:spChg>
      </pc:sldChg>
      <pc:sldChg chg="modSp">
        <pc:chgData name="Mättas, O. (Otto)" userId="S::o.mattas@uu.nl::f944b869-84fe-4915-ac0f-2070e720f33b" providerId="AD" clId="Web-{82A5715B-007D-4423-980B-F5917F0DA534}" dt="2021-04-14T19:51:37.005" v="70" actId="20577"/>
        <pc:sldMkLst>
          <pc:docMk/>
          <pc:sldMk cId="2589009326" sldId="356"/>
        </pc:sldMkLst>
        <pc:spChg chg="mod">
          <ac:chgData name="Mättas, O. (Otto)" userId="S::o.mattas@uu.nl::f944b869-84fe-4915-ac0f-2070e720f33b" providerId="AD" clId="Web-{82A5715B-007D-4423-980B-F5917F0DA534}" dt="2021-04-14T19:51:37.005" v="70" actId="20577"/>
          <ac:spMkLst>
            <pc:docMk/>
            <pc:sldMk cId="2589009326" sldId="356"/>
            <ac:spMk id="6" creationId="{0CD1E47F-EA30-E142-A791-4D5610C6F7DF}"/>
          </ac:spMkLst>
        </pc:spChg>
      </pc:sldChg>
      <pc:sldChg chg="modSp">
        <pc:chgData name="Mättas, O. (Otto)" userId="S::o.mattas@uu.nl::f944b869-84fe-4915-ac0f-2070e720f33b" providerId="AD" clId="Web-{82A5715B-007D-4423-980B-F5917F0DA534}" dt="2021-04-14T19:54:38.320" v="83" actId="20577"/>
        <pc:sldMkLst>
          <pc:docMk/>
          <pc:sldMk cId="1169353788" sldId="357"/>
        </pc:sldMkLst>
        <pc:spChg chg="mod">
          <ac:chgData name="Mättas, O. (Otto)" userId="S::o.mattas@uu.nl::f944b869-84fe-4915-ac0f-2070e720f33b" providerId="AD" clId="Web-{82A5715B-007D-4423-980B-F5917F0DA534}" dt="2021-04-14T19:54:38.320" v="83" actId="20577"/>
          <ac:spMkLst>
            <pc:docMk/>
            <pc:sldMk cId="1169353788" sldId="357"/>
            <ac:spMk id="2" creationId="{00000000-0000-0000-0000-000000000000}"/>
          </ac:spMkLst>
        </pc:spChg>
      </pc:sldChg>
      <pc:sldChg chg="modSp">
        <pc:chgData name="Mättas, O. (Otto)" userId="S::o.mattas@uu.nl::f944b869-84fe-4915-ac0f-2070e720f33b" providerId="AD" clId="Web-{82A5715B-007D-4423-980B-F5917F0DA534}" dt="2021-04-14T19:54:43.648" v="84" actId="20577"/>
        <pc:sldMkLst>
          <pc:docMk/>
          <pc:sldMk cId="3718959999" sldId="358"/>
        </pc:sldMkLst>
        <pc:spChg chg="mod">
          <ac:chgData name="Mättas, O. (Otto)" userId="S::o.mattas@uu.nl::f944b869-84fe-4915-ac0f-2070e720f33b" providerId="AD" clId="Web-{82A5715B-007D-4423-980B-F5917F0DA534}" dt="2021-04-14T19:54:43.648" v="84" actId="20577"/>
          <ac:spMkLst>
            <pc:docMk/>
            <pc:sldMk cId="3718959999" sldId="358"/>
            <ac:spMk id="2" creationId="{00000000-0000-0000-0000-000000000000}"/>
          </ac:spMkLst>
        </pc:spChg>
      </pc:sldChg>
      <pc:sldChg chg="modSp">
        <pc:chgData name="Mättas, O. (Otto)" userId="S::o.mattas@uu.nl::f944b869-84fe-4915-ac0f-2070e720f33b" providerId="AD" clId="Web-{82A5715B-007D-4423-980B-F5917F0DA534}" dt="2021-04-14T19:55:38.414" v="92" actId="20577"/>
        <pc:sldMkLst>
          <pc:docMk/>
          <pc:sldMk cId="2020112873" sldId="359"/>
        </pc:sldMkLst>
        <pc:spChg chg="mod">
          <ac:chgData name="Mättas, O. (Otto)" userId="S::o.mattas@uu.nl::f944b869-84fe-4915-ac0f-2070e720f33b" providerId="AD" clId="Web-{82A5715B-007D-4423-980B-F5917F0DA534}" dt="2021-04-14T19:55:38.414" v="92" actId="20577"/>
          <ac:spMkLst>
            <pc:docMk/>
            <pc:sldMk cId="2020112873" sldId="359"/>
            <ac:spMk id="6" creationId="{36364E96-F25A-EC4C-8103-2CF496981800}"/>
          </ac:spMkLst>
        </pc:spChg>
      </pc:sldChg>
      <pc:sldChg chg="modSp">
        <pc:chgData name="Mättas, O. (Otto)" userId="S::o.mattas@uu.nl::f944b869-84fe-4915-ac0f-2070e720f33b" providerId="AD" clId="Web-{82A5715B-007D-4423-980B-F5917F0DA534}" dt="2021-04-14T19:43:12.546" v="4"/>
        <pc:sldMkLst>
          <pc:docMk/>
          <pc:sldMk cId="2240764445" sldId="362"/>
        </pc:sldMkLst>
        <pc:spChg chg="mod">
          <ac:chgData name="Mättas, O. (Otto)" userId="S::o.mattas@uu.nl::f944b869-84fe-4915-ac0f-2070e720f33b" providerId="AD" clId="Web-{82A5715B-007D-4423-980B-F5917F0DA534}" dt="2021-04-14T19:43:12.546" v="4"/>
          <ac:spMkLst>
            <pc:docMk/>
            <pc:sldMk cId="2240764445" sldId="362"/>
            <ac:spMk id="4" creationId="{3E927BE3-8BD0-4D3C-A285-EB9856E253AB}"/>
          </ac:spMkLst>
        </pc:spChg>
      </pc:sldChg>
    </pc:docChg>
  </pc:docChgLst>
  <pc:docChgLst>
    <pc:chgData name="Mättas, O. (Otto)" userId="S::o.mattas@uu.nl::f944b869-84fe-4915-ac0f-2070e720f33b" providerId="AD" clId="Web-{D1223817-D986-4A29-A63B-D3F9F68399A4}"/>
    <pc:docChg chg="addSld modSld">
      <pc:chgData name="Mättas, O. (Otto)" userId="S::o.mattas@uu.nl::f944b869-84fe-4915-ac0f-2070e720f33b" providerId="AD" clId="Web-{D1223817-D986-4A29-A63B-D3F9F68399A4}" dt="2021-04-13T13:46:33.634" v="433" actId="20577"/>
      <pc:docMkLst>
        <pc:docMk/>
      </pc:docMkLst>
      <pc:sldChg chg="addSp delSp modSp">
        <pc:chgData name="Mättas, O. (Otto)" userId="S::o.mattas@uu.nl::f944b869-84fe-4915-ac0f-2070e720f33b" providerId="AD" clId="Web-{D1223817-D986-4A29-A63B-D3F9F68399A4}" dt="2021-04-13T13:42:16.440" v="384" actId="20577"/>
        <pc:sldMkLst>
          <pc:docMk/>
          <pc:sldMk cId="1285312010" sldId="293"/>
        </pc:sldMkLst>
        <pc:spChg chg="add del">
          <ac:chgData name="Mättas, O. (Otto)" userId="S::o.mattas@uu.nl::f944b869-84fe-4915-ac0f-2070e720f33b" providerId="AD" clId="Web-{D1223817-D986-4A29-A63B-D3F9F68399A4}" dt="2021-04-13T13:28:21.655" v="61"/>
          <ac:spMkLst>
            <pc:docMk/>
            <pc:sldMk cId="1285312010" sldId="293"/>
            <ac:spMk id="2" creationId="{DC401494-300A-4BE4-92B9-54D0AB158F23}"/>
          </ac:spMkLst>
        </pc:spChg>
        <pc:spChg chg="add del">
          <ac:chgData name="Mättas, O. (Otto)" userId="S::o.mattas@uu.nl::f944b869-84fe-4915-ac0f-2070e720f33b" providerId="AD" clId="Web-{D1223817-D986-4A29-A63B-D3F9F68399A4}" dt="2021-04-13T13:28:27.015" v="62"/>
          <ac:spMkLst>
            <pc:docMk/>
            <pc:sldMk cId="1285312010" sldId="293"/>
            <ac:spMk id="3" creationId="{04EDB124-BD73-445B-AC9F-78B9BCC0EBD2}"/>
          </ac:spMkLst>
        </pc:spChg>
        <pc:spChg chg="add del">
          <ac:chgData name="Mättas, O. (Otto)" userId="S::o.mattas@uu.nl::f944b869-84fe-4915-ac0f-2070e720f33b" providerId="AD" clId="Web-{D1223817-D986-4A29-A63B-D3F9F68399A4}" dt="2021-04-13T13:28:44.140" v="66"/>
          <ac:spMkLst>
            <pc:docMk/>
            <pc:sldMk cId="1285312010" sldId="293"/>
            <ac:spMk id="4" creationId="{BA20279E-A5C9-468F-9AA7-FDE8420AF843}"/>
          </ac:spMkLst>
        </pc:spChg>
        <pc:spChg chg="mod">
          <ac:chgData name="Mättas, O. (Otto)" userId="S::o.mattas@uu.nl::f944b869-84fe-4915-ac0f-2070e720f33b" providerId="AD" clId="Web-{D1223817-D986-4A29-A63B-D3F9F68399A4}" dt="2021-04-13T13:42:16.440" v="384" actId="20577"/>
          <ac:spMkLst>
            <pc:docMk/>
            <pc:sldMk cId="1285312010" sldId="293"/>
            <ac:spMk id="5" creationId="{E83F8CCE-1C50-456E-A16A-81C0B02E3FF8}"/>
          </ac:spMkLst>
        </pc:spChg>
        <pc:spChg chg="mod">
          <ac:chgData name="Mättas, O. (Otto)" userId="S::o.mattas@uu.nl::f944b869-84fe-4915-ac0f-2070e720f33b" providerId="AD" clId="Web-{D1223817-D986-4A29-A63B-D3F9F68399A4}" dt="2021-04-13T13:27:59.983" v="57" actId="20577"/>
          <ac:spMkLst>
            <pc:docMk/>
            <pc:sldMk cId="1285312010" sldId="293"/>
            <ac:spMk id="7" creationId="{DC127F15-09D9-4662-993D-C95FC59FC42A}"/>
          </ac:spMkLst>
        </pc:spChg>
        <pc:spChg chg="add del">
          <ac:chgData name="Mättas, O. (Otto)" userId="S::o.mattas@uu.nl::f944b869-84fe-4915-ac0f-2070e720f33b" providerId="AD" clId="Web-{D1223817-D986-4A29-A63B-D3F9F68399A4}" dt="2021-04-13T13:28:41.218" v="65"/>
          <ac:spMkLst>
            <pc:docMk/>
            <pc:sldMk cId="1285312010" sldId="293"/>
            <ac:spMk id="13" creationId="{EC2F467F-6CB7-4D07-97D8-0FD8629CC62F}"/>
          </ac:spMkLst>
        </pc:spChg>
      </pc:sldChg>
      <pc:sldChg chg="modSp">
        <pc:chgData name="Mättas, O. (Otto)" userId="S::o.mattas@uu.nl::f944b869-84fe-4915-ac0f-2070e720f33b" providerId="AD" clId="Web-{D1223817-D986-4A29-A63B-D3F9F68399A4}" dt="2021-04-13T13:18:47.189" v="55" actId="20577"/>
        <pc:sldMkLst>
          <pc:docMk/>
          <pc:sldMk cId="3611625506" sldId="298"/>
        </pc:sldMkLst>
        <pc:spChg chg="mod">
          <ac:chgData name="Mättas, O. (Otto)" userId="S::o.mattas@uu.nl::f944b869-84fe-4915-ac0f-2070e720f33b" providerId="AD" clId="Web-{D1223817-D986-4A29-A63B-D3F9F68399A4}" dt="2021-04-13T13:18:47.189" v="55" actId="20577"/>
          <ac:spMkLst>
            <pc:docMk/>
            <pc:sldMk cId="3611625506" sldId="298"/>
            <ac:spMk id="56" creationId="{9E85CA80-75EA-45CB-A9F6-2F9363EC405F}"/>
          </ac:spMkLst>
        </pc:spChg>
        <pc:spChg chg="mod">
          <ac:chgData name="Mättas, O. (Otto)" userId="S::o.mattas@uu.nl::f944b869-84fe-4915-ac0f-2070e720f33b" providerId="AD" clId="Web-{D1223817-D986-4A29-A63B-D3F9F68399A4}" dt="2021-04-13T13:16:30.763" v="52" actId="20577"/>
          <ac:spMkLst>
            <pc:docMk/>
            <pc:sldMk cId="3611625506" sldId="298"/>
            <ac:spMk id="59" creationId="{C6EA9F25-AE21-4A75-B20C-21ECDFE7FC30}"/>
          </ac:spMkLst>
        </pc:spChg>
        <pc:spChg chg="mod">
          <ac:chgData name="Mättas, O. (Otto)" userId="S::o.mattas@uu.nl::f944b869-84fe-4915-ac0f-2070e720f33b" providerId="AD" clId="Web-{D1223817-D986-4A29-A63B-D3F9F68399A4}" dt="2021-04-13T13:17:12.061" v="54" actId="20577"/>
          <ac:spMkLst>
            <pc:docMk/>
            <pc:sldMk cId="3611625506" sldId="298"/>
            <ac:spMk id="62" creationId="{3D5E17B4-8FBA-491A-99DF-58C7F7CC39D3}"/>
          </ac:spMkLst>
        </pc:spChg>
        <pc:spChg chg="mod">
          <ac:chgData name="Mättas, O. (Otto)" userId="S::o.mattas@uu.nl::f944b869-84fe-4915-ac0f-2070e720f33b" providerId="AD" clId="Web-{D1223817-D986-4A29-A63B-D3F9F68399A4}" dt="2021-04-13T13:15:45.512" v="49" actId="20577"/>
          <ac:spMkLst>
            <pc:docMk/>
            <pc:sldMk cId="3611625506" sldId="298"/>
            <ac:spMk id="67" creationId="{9A95A667-ED7A-47A7-945D-7ADD55E72BA6}"/>
          </ac:spMkLst>
        </pc:spChg>
        <pc:spChg chg="mod">
          <ac:chgData name="Mättas, O. (Otto)" userId="S::o.mattas@uu.nl::f944b869-84fe-4915-ac0f-2070e720f33b" providerId="AD" clId="Web-{D1223817-D986-4A29-A63B-D3F9F68399A4}" dt="2021-04-13T13:11:10.115" v="7" actId="20577"/>
          <ac:spMkLst>
            <pc:docMk/>
            <pc:sldMk cId="3611625506" sldId="298"/>
            <ac:spMk id="70" creationId="{F2AB6624-E703-458D-BB1F-41DD4A9C2A45}"/>
          </ac:spMkLst>
        </pc:spChg>
        <pc:spChg chg="mod">
          <ac:chgData name="Mättas, O. (Otto)" userId="S::o.mattas@uu.nl::f944b869-84fe-4915-ac0f-2070e720f33b" providerId="AD" clId="Web-{D1223817-D986-4A29-A63B-D3F9F68399A4}" dt="2021-04-13T13:11:33.397" v="14" actId="20577"/>
          <ac:spMkLst>
            <pc:docMk/>
            <pc:sldMk cId="3611625506" sldId="298"/>
            <ac:spMk id="71" creationId="{98E899AE-D1A4-4CE0-80D5-211A2D21663E}"/>
          </ac:spMkLst>
        </pc:spChg>
      </pc:sldChg>
      <pc:sldChg chg="modSp">
        <pc:chgData name="Mättas, O. (Otto)" userId="S::o.mattas@uu.nl::f944b869-84fe-4915-ac0f-2070e720f33b" providerId="AD" clId="Web-{D1223817-D986-4A29-A63B-D3F9F68399A4}" dt="2021-04-13T13:15:22.090" v="32" actId="20577"/>
        <pc:sldMkLst>
          <pc:docMk/>
          <pc:sldMk cId="1418615746" sldId="341"/>
        </pc:sldMkLst>
        <pc:spChg chg="mod">
          <ac:chgData name="Mättas, O. (Otto)" userId="S::o.mattas@uu.nl::f944b869-84fe-4915-ac0f-2070e720f33b" providerId="AD" clId="Web-{D1223817-D986-4A29-A63B-D3F9F68399A4}" dt="2021-04-13T13:15:22.090" v="32" actId="20577"/>
          <ac:spMkLst>
            <pc:docMk/>
            <pc:sldMk cId="1418615746" sldId="341"/>
            <ac:spMk id="10" creationId="{62A7B8E1-239A-D94C-856E-9E0B0824E9EA}"/>
          </ac:spMkLst>
        </pc:spChg>
      </pc:sldChg>
      <pc:sldChg chg="modSp">
        <pc:chgData name="Mättas, O. (Otto)" userId="S::o.mattas@uu.nl::f944b869-84fe-4915-ac0f-2070e720f33b" providerId="AD" clId="Web-{D1223817-D986-4A29-A63B-D3F9F68399A4}" dt="2021-04-13T13:46:33.634" v="433" actId="20577"/>
        <pc:sldMkLst>
          <pc:docMk/>
          <pc:sldMk cId="3385756967" sldId="352"/>
        </pc:sldMkLst>
        <pc:spChg chg="mod">
          <ac:chgData name="Mättas, O. (Otto)" userId="S::o.mattas@uu.nl::f944b869-84fe-4915-ac0f-2070e720f33b" providerId="AD" clId="Web-{D1223817-D986-4A29-A63B-D3F9F68399A4}" dt="2021-04-13T13:46:33.634" v="433" actId="20577"/>
          <ac:spMkLst>
            <pc:docMk/>
            <pc:sldMk cId="3385756967" sldId="352"/>
            <ac:spMk id="2" creationId="{32DC2D7C-70A0-4F1C-A916-BCB95A890B37}"/>
          </ac:spMkLst>
        </pc:spChg>
      </pc:sldChg>
      <pc:sldChg chg="addSp delSp modSp new">
        <pc:chgData name="Mättas, O. (Otto)" userId="S::o.mattas@uu.nl::f944b869-84fe-4915-ac0f-2070e720f33b" providerId="AD" clId="Web-{D1223817-D986-4A29-A63B-D3F9F68399A4}" dt="2021-04-13T13:38:50.123" v="338" actId="1076"/>
        <pc:sldMkLst>
          <pc:docMk/>
          <pc:sldMk cId="2406740117" sldId="353"/>
        </pc:sldMkLst>
        <pc:spChg chg="mod">
          <ac:chgData name="Mättas, O. (Otto)" userId="S::o.mattas@uu.nl::f944b869-84fe-4915-ac0f-2070e720f33b" providerId="AD" clId="Web-{D1223817-D986-4A29-A63B-D3F9F68399A4}" dt="2021-04-13T13:37:19.418" v="325" actId="20577"/>
          <ac:spMkLst>
            <pc:docMk/>
            <pc:sldMk cId="2406740117" sldId="353"/>
            <ac:spMk id="2" creationId="{34497FAF-AF2B-47E8-8FCF-DBFF2CE9C087}"/>
          </ac:spMkLst>
        </pc:spChg>
        <pc:spChg chg="add del mod">
          <ac:chgData name="Mättas, O. (Otto)" userId="S::o.mattas@uu.nl::f944b869-84fe-4915-ac0f-2070e720f33b" providerId="AD" clId="Web-{D1223817-D986-4A29-A63B-D3F9F68399A4}" dt="2021-04-13T13:38:47.185" v="337"/>
          <ac:spMkLst>
            <pc:docMk/>
            <pc:sldMk cId="2406740117" sldId="353"/>
            <ac:spMk id="4" creationId="{718C0216-8DDF-4863-9DEE-293B13D73FEA}"/>
          </ac:spMkLst>
        </pc:spChg>
        <pc:picChg chg="add mod">
          <ac:chgData name="Mättas, O. (Otto)" userId="S::o.mattas@uu.nl::f944b869-84fe-4915-ac0f-2070e720f33b" providerId="AD" clId="Web-{D1223817-D986-4A29-A63B-D3F9F68399A4}" dt="2021-04-13T13:38:50.123" v="338" actId="1076"/>
          <ac:picMkLst>
            <pc:docMk/>
            <pc:sldMk cId="2406740117" sldId="353"/>
            <ac:picMk id="3" creationId="{3A869EFC-664E-43B7-A085-6D2795A273C2}"/>
          </ac:picMkLst>
        </pc:picChg>
      </pc:sldChg>
      <pc:sldChg chg="addSp modSp new">
        <pc:chgData name="Mättas, O. (Otto)" userId="S::o.mattas@uu.nl::f944b869-84fe-4915-ac0f-2070e720f33b" providerId="AD" clId="Web-{D1223817-D986-4A29-A63B-D3F9F68399A4}" dt="2021-04-13T13:43:40.114" v="420" actId="20577"/>
        <pc:sldMkLst>
          <pc:docMk/>
          <pc:sldMk cId="1923477121" sldId="354"/>
        </pc:sldMkLst>
        <pc:spChg chg="mod">
          <ac:chgData name="Mättas, O. (Otto)" userId="S::o.mattas@uu.nl::f944b869-84fe-4915-ac0f-2070e720f33b" providerId="AD" clId="Web-{D1223817-D986-4A29-A63B-D3F9F68399A4}" dt="2021-04-13T13:42:41.878" v="401" actId="20577"/>
          <ac:spMkLst>
            <pc:docMk/>
            <pc:sldMk cId="1923477121" sldId="354"/>
            <ac:spMk id="2" creationId="{B66529D0-9AE0-447C-88B1-E7CC3C39D0B8}"/>
          </ac:spMkLst>
        </pc:spChg>
        <pc:spChg chg="add mod">
          <ac:chgData name="Mättas, O. (Otto)" userId="S::o.mattas@uu.nl::f944b869-84fe-4915-ac0f-2070e720f33b" providerId="AD" clId="Web-{D1223817-D986-4A29-A63B-D3F9F68399A4}" dt="2021-04-13T13:43:40.114" v="420" actId="20577"/>
          <ac:spMkLst>
            <pc:docMk/>
            <pc:sldMk cId="1923477121" sldId="354"/>
            <ac:spMk id="3" creationId="{660DE0DD-9CFB-416E-953B-78F51286426A}"/>
          </ac:spMkLst>
        </pc:spChg>
      </pc:sldChg>
      <pc:sldChg chg="modSp new">
        <pc:chgData name="Mättas, O. (Otto)" userId="S::o.mattas@uu.nl::f944b869-84fe-4915-ac0f-2070e720f33b" providerId="AD" clId="Web-{D1223817-D986-4A29-A63B-D3F9F68399A4}" dt="2021-04-13T13:46:23.352" v="425" actId="20577"/>
        <pc:sldMkLst>
          <pc:docMk/>
          <pc:sldMk cId="2518315883" sldId="355"/>
        </pc:sldMkLst>
        <pc:spChg chg="mod">
          <ac:chgData name="Mättas, O. (Otto)" userId="S::o.mattas@uu.nl::f944b869-84fe-4915-ac0f-2070e720f33b" providerId="AD" clId="Web-{D1223817-D986-4A29-A63B-D3F9F68399A4}" dt="2021-04-13T13:46:23.352" v="425" actId="20577"/>
          <ac:spMkLst>
            <pc:docMk/>
            <pc:sldMk cId="2518315883" sldId="355"/>
            <ac:spMk id="2" creationId="{DAE5C1A6-5E74-49D8-9080-79EFA9AAC8F0}"/>
          </ac:spMkLst>
        </pc:spChg>
      </pc:sldChg>
    </pc:docChg>
  </pc:docChgLst>
  <pc:docChgLst>
    <pc:chgData name="Mättas, O. (Otto)" userId="S::o.mattas@uu.nl::f944b869-84fe-4915-ac0f-2070e720f33b" providerId="AD" clId="Web-{26B0C958-C366-452B-B843-84689A8CBDDF}"/>
    <pc:docChg chg="modSld">
      <pc:chgData name="Mättas, O. (Otto)" userId="S::o.mattas@uu.nl::f944b869-84fe-4915-ac0f-2070e720f33b" providerId="AD" clId="Web-{26B0C958-C366-452B-B843-84689A8CBDDF}" dt="2021-04-15T07:27:51.911" v="236" actId="20577"/>
      <pc:docMkLst>
        <pc:docMk/>
      </pc:docMkLst>
      <pc:sldChg chg="modSp">
        <pc:chgData name="Mättas, O. (Otto)" userId="S::o.mattas@uu.nl::f944b869-84fe-4915-ac0f-2070e720f33b" providerId="AD" clId="Web-{26B0C958-C366-452B-B843-84689A8CBDDF}" dt="2021-04-15T07:27:51.911" v="236" actId="20577"/>
        <pc:sldMkLst>
          <pc:docMk/>
          <pc:sldMk cId="2003544758" sldId="333"/>
        </pc:sldMkLst>
        <pc:spChg chg="mod">
          <ac:chgData name="Mättas, O. (Otto)" userId="S::o.mattas@uu.nl::f944b869-84fe-4915-ac0f-2070e720f33b" providerId="AD" clId="Web-{26B0C958-C366-452B-B843-84689A8CBDDF}" dt="2021-04-15T07:27:51.911" v="236" actId="20577"/>
          <ac:spMkLst>
            <pc:docMk/>
            <pc:sldMk cId="2003544758" sldId="333"/>
            <ac:spMk id="12" creationId="{806BA7F7-A2FF-C848-B08B-88D8D37A1975}"/>
          </ac:spMkLst>
        </pc:spChg>
      </pc:sldChg>
      <pc:sldChg chg="modSp">
        <pc:chgData name="Mättas, O. (Otto)" userId="S::o.mattas@uu.nl::f944b869-84fe-4915-ac0f-2070e720f33b" providerId="AD" clId="Web-{26B0C958-C366-452B-B843-84689A8CBDDF}" dt="2021-04-15T07:26:51.065" v="234" actId="20577"/>
        <pc:sldMkLst>
          <pc:docMk/>
          <pc:sldMk cId="1476236541" sldId="369"/>
        </pc:sldMkLst>
        <pc:spChg chg="mod">
          <ac:chgData name="Mättas, O. (Otto)" userId="S::o.mattas@uu.nl::f944b869-84fe-4915-ac0f-2070e720f33b" providerId="AD" clId="Web-{26B0C958-C366-452B-B843-84689A8CBDDF}" dt="2021-04-15T07:26:51.065" v="234" actId="20577"/>
          <ac:spMkLst>
            <pc:docMk/>
            <pc:sldMk cId="1476236541" sldId="369"/>
            <ac:spMk id="9" creationId="{BBA587AD-1B51-449C-92EC-02FA8E87719B}"/>
          </ac:spMkLst>
        </pc:spChg>
      </pc:sldChg>
    </pc:docChg>
  </pc:docChgLst>
  <pc:docChgLst>
    <pc:chgData name="Mättas, O. (Otto)" userId="S::o.mattas@uu.nl::f944b869-84fe-4915-ac0f-2070e720f33b" providerId="AD" clId="Web-{70C2BEAE-0105-475E-B652-02AB03E251DC}"/>
    <pc:docChg chg="modSld">
      <pc:chgData name="Mättas, O. (Otto)" userId="S::o.mattas@uu.nl::f944b869-84fe-4915-ac0f-2070e720f33b" providerId="AD" clId="Web-{70C2BEAE-0105-475E-B652-02AB03E251DC}" dt="2021-04-14T18:34:53.207" v="14" actId="20577"/>
      <pc:docMkLst>
        <pc:docMk/>
      </pc:docMkLst>
      <pc:sldChg chg="modSp delCm">
        <pc:chgData name="Mättas, O. (Otto)" userId="S::o.mattas@uu.nl::f944b869-84fe-4915-ac0f-2070e720f33b" providerId="AD" clId="Web-{70C2BEAE-0105-475E-B652-02AB03E251DC}" dt="2021-04-14T18:34:53.207" v="14" actId="20577"/>
        <pc:sldMkLst>
          <pc:docMk/>
          <pc:sldMk cId="117965170" sldId="350"/>
        </pc:sldMkLst>
        <pc:spChg chg="mod">
          <ac:chgData name="Mättas, O. (Otto)" userId="S::o.mattas@uu.nl::f944b869-84fe-4915-ac0f-2070e720f33b" providerId="AD" clId="Web-{70C2BEAE-0105-475E-B652-02AB03E251DC}" dt="2021-04-14T18:34:53.207" v="14" actId="20577"/>
          <ac:spMkLst>
            <pc:docMk/>
            <pc:sldMk cId="117965170" sldId="350"/>
            <ac:spMk id="16" creationId="{DFEEEF55-DCA5-364A-B9B2-E30F27339990}"/>
          </ac:spMkLst>
        </pc:spChg>
      </pc:sldChg>
    </pc:docChg>
  </pc:docChgLst>
  <pc:docChgLst>
    <pc:chgData name="Mättas, O. (Otto)" userId="S::o.mattas@uu.nl::f944b869-84fe-4915-ac0f-2070e720f33b" providerId="AD" clId="Web-{147118F7-92E7-4C02-B29B-6F5F655FC88B}"/>
    <pc:docChg chg="addSld delSld modSld">
      <pc:chgData name="Mättas, O. (Otto)" userId="S::o.mattas@uu.nl::f944b869-84fe-4915-ac0f-2070e720f33b" providerId="AD" clId="Web-{147118F7-92E7-4C02-B29B-6F5F655FC88B}" dt="2021-04-14T12:17:03.086" v="484" actId="1076"/>
      <pc:docMkLst>
        <pc:docMk/>
      </pc:docMkLst>
      <pc:sldChg chg="addSp delSp modSp">
        <pc:chgData name="Mättas, O. (Otto)" userId="S::o.mattas@uu.nl::f944b869-84fe-4915-ac0f-2070e720f33b" providerId="AD" clId="Web-{147118F7-92E7-4C02-B29B-6F5F655FC88B}" dt="2021-04-14T12:17:03.086" v="484" actId="1076"/>
        <pc:sldMkLst>
          <pc:docMk/>
          <pc:sldMk cId="1418615746" sldId="341"/>
        </pc:sldMkLst>
        <pc:spChg chg="add del mod">
          <ac:chgData name="Mättas, O. (Otto)" userId="S::o.mattas@uu.nl::f944b869-84fe-4915-ac0f-2070e720f33b" providerId="AD" clId="Web-{147118F7-92E7-4C02-B29B-6F5F655FC88B}" dt="2021-04-14T12:14:34.842" v="443"/>
          <ac:spMkLst>
            <pc:docMk/>
            <pc:sldMk cId="1418615746" sldId="341"/>
            <ac:spMk id="2" creationId="{9CFB1451-2C65-496E-92BD-626533169668}"/>
          </ac:spMkLst>
        </pc:spChg>
        <pc:spChg chg="add mod">
          <ac:chgData name="Mättas, O. (Otto)" userId="S::o.mattas@uu.nl::f944b869-84fe-4915-ac0f-2070e720f33b" providerId="AD" clId="Web-{147118F7-92E7-4C02-B29B-6F5F655FC88B}" dt="2021-04-14T12:15:36.017" v="456"/>
          <ac:spMkLst>
            <pc:docMk/>
            <pc:sldMk cId="1418615746" sldId="341"/>
            <ac:spMk id="7" creationId="{6207498F-2739-4D9D-84CE-CD9CC4950F16}"/>
          </ac:spMkLst>
        </pc:spChg>
        <pc:spChg chg="add mod">
          <ac:chgData name="Mättas, O. (Otto)" userId="S::o.mattas@uu.nl::f944b869-84fe-4915-ac0f-2070e720f33b" providerId="AD" clId="Web-{147118F7-92E7-4C02-B29B-6F5F655FC88B}" dt="2021-04-14T12:16:50.038" v="483" actId="20577"/>
          <ac:spMkLst>
            <pc:docMk/>
            <pc:sldMk cId="1418615746" sldId="341"/>
            <ac:spMk id="8" creationId="{DBABC671-A8EB-4188-AB23-AC63AA6E8F68}"/>
          </ac:spMkLst>
        </pc:spChg>
        <pc:spChg chg="del mod">
          <ac:chgData name="Mättas, O. (Otto)" userId="S::o.mattas@uu.nl::f944b869-84fe-4915-ac0f-2070e720f33b" providerId="AD" clId="Web-{147118F7-92E7-4C02-B29B-6F5F655FC88B}" dt="2021-04-14T12:15:10.219" v="453"/>
          <ac:spMkLst>
            <pc:docMk/>
            <pc:sldMk cId="1418615746" sldId="341"/>
            <ac:spMk id="10" creationId="{62A7B8E1-239A-D94C-856E-9E0B0824E9EA}"/>
          </ac:spMkLst>
        </pc:spChg>
        <pc:spChg chg="mod">
          <ac:chgData name="Mättas, O. (Otto)" userId="S::o.mattas@uu.nl::f944b869-84fe-4915-ac0f-2070e720f33b" providerId="AD" clId="Web-{147118F7-92E7-4C02-B29B-6F5F655FC88B}" dt="2021-04-14T12:17:03.086" v="484" actId="1076"/>
          <ac:spMkLst>
            <pc:docMk/>
            <pc:sldMk cId="1418615746" sldId="341"/>
            <ac:spMk id="11" creationId="{39D6F112-E887-6243-9F59-0AAC2156319C}"/>
          </ac:spMkLst>
        </pc:spChg>
        <pc:spChg chg="del mod">
          <ac:chgData name="Mättas, O. (Otto)" userId="S::o.mattas@uu.nl::f944b869-84fe-4915-ac0f-2070e720f33b" providerId="AD" clId="Web-{147118F7-92E7-4C02-B29B-6F5F655FC88B}" dt="2021-04-14T12:14:46.983" v="449"/>
          <ac:spMkLst>
            <pc:docMk/>
            <pc:sldMk cId="1418615746" sldId="341"/>
            <ac:spMk id="12" creationId="{4CF5155E-C888-714C-8058-5BEDA6EC1422}"/>
          </ac:spMkLst>
        </pc:spChg>
        <pc:grpChg chg="add mod">
          <ac:chgData name="Mättas, O. (Otto)" userId="S::o.mattas@uu.nl::f944b869-84fe-4915-ac0f-2070e720f33b" providerId="AD" clId="Web-{147118F7-92E7-4C02-B29B-6F5F655FC88B}" dt="2021-04-14T12:16:24.927" v="460" actId="1076"/>
          <ac:grpSpMkLst>
            <pc:docMk/>
            <pc:sldMk cId="1418615746" sldId="341"/>
            <ac:grpSpMk id="3" creationId="{A219268C-03B2-4347-BF9B-46301587D188}"/>
          </ac:grpSpMkLst>
        </pc:grpChg>
      </pc:sldChg>
      <pc:sldChg chg="addSp delSp modSp">
        <pc:chgData name="Mättas, O. (Otto)" userId="S::o.mattas@uu.nl::f944b869-84fe-4915-ac0f-2070e720f33b" providerId="AD" clId="Web-{147118F7-92E7-4C02-B29B-6F5F655FC88B}" dt="2021-04-14T12:00:05.849" v="142" actId="1076"/>
        <pc:sldMkLst>
          <pc:docMk/>
          <pc:sldMk cId="3385756967" sldId="352"/>
        </pc:sldMkLst>
        <pc:spChg chg="del mod">
          <ac:chgData name="Mättas, O. (Otto)" userId="S::o.mattas@uu.nl::f944b869-84fe-4915-ac0f-2070e720f33b" providerId="AD" clId="Web-{147118F7-92E7-4C02-B29B-6F5F655FC88B}" dt="2021-04-14T11:59:07.267" v="135"/>
          <ac:spMkLst>
            <pc:docMk/>
            <pc:sldMk cId="3385756967" sldId="352"/>
            <ac:spMk id="3" creationId="{328F0E25-7F0F-4E45-BE61-316B9321C880}"/>
          </ac:spMkLst>
        </pc:spChg>
        <pc:picChg chg="add mod">
          <ac:chgData name="Mättas, O. (Otto)" userId="S::o.mattas@uu.nl::f944b869-84fe-4915-ac0f-2070e720f33b" providerId="AD" clId="Web-{147118F7-92E7-4C02-B29B-6F5F655FC88B}" dt="2021-04-14T12:00:05.849" v="142" actId="1076"/>
          <ac:picMkLst>
            <pc:docMk/>
            <pc:sldMk cId="3385756967" sldId="352"/>
            <ac:picMk id="4" creationId="{96598289-1178-4566-8AF7-49B6F9A7134E}"/>
          </ac:picMkLst>
        </pc:picChg>
      </pc:sldChg>
      <pc:sldChg chg="addSp delSp modSp">
        <pc:chgData name="Mättas, O. (Otto)" userId="S::o.mattas@uu.nl::f944b869-84fe-4915-ac0f-2070e720f33b" providerId="AD" clId="Web-{147118F7-92E7-4C02-B29B-6F5F655FC88B}" dt="2021-04-14T11:09:23.734" v="123" actId="1076"/>
        <pc:sldMkLst>
          <pc:docMk/>
          <pc:sldMk cId="2406740117" sldId="353"/>
        </pc:sldMkLst>
        <pc:spChg chg="mod">
          <ac:chgData name="Mättas, O. (Otto)" userId="S::o.mattas@uu.nl::f944b869-84fe-4915-ac0f-2070e720f33b" providerId="AD" clId="Web-{147118F7-92E7-4C02-B29B-6F5F655FC88B}" dt="2021-04-14T11:09:23.734" v="123" actId="1076"/>
          <ac:spMkLst>
            <pc:docMk/>
            <pc:sldMk cId="2406740117" sldId="353"/>
            <ac:spMk id="5" creationId="{DE9A1793-D084-41A2-AABE-E052931324C7}"/>
          </ac:spMkLst>
        </pc:spChg>
        <pc:spChg chg="del mod">
          <ac:chgData name="Mättas, O. (Otto)" userId="S::o.mattas@uu.nl::f944b869-84fe-4915-ac0f-2070e720f33b" providerId="AD" clId="Web-{147118F7-92E7-4C02-B29B-6F5F655FC88B}" dt="2021-04-14T11:03:43.804" v="18"/>
          <ac:spMkLst>
            <pc:docMk/>
            <pc:sldMk cId="2406740117" sldId="353"/>
            <ac:spMk id="6" creationId="{5EFC36A1-D7A7-4209-BFA1-8F81ED6F9BD4}"/>
          </ac:spMkLst>
        </pc:spChg>
        <pc:spChg chg="mod">
          <ac:chgData name="Mättas, O. (Otto)" userId="S::o.mattas@uu.nl::f944b869-84fe-4915-ac0f-2070e720f33b" providerId="AD" clId="Web-{147118F7-92E7-4C02-B29B-6F5F655FC88B}" dt="2021-04-14T11:08:58.374" v="118" actId="1076"/>
          <ac:spMkLst>
            <pc:docMk/>
            <pc:sldMk cId="2406740117" sldId="353"/>
            <ac:spMk id="7" creationId="{6B6C7016-EDC3-4511-8BEC-2974691B3DF8}"/>
          </ac:spMkLst>
        </pc:spChg>
        <pc:spChg chg="add mod">
          <ac:chgData name="Mättas, O. (Otto)" userId="S::o.mattas@uu.nl::f944b869-84fe-4915-ac0f-2070e720f33b" providerId="AD" clId="Web-{147118F7-92E7-4C02-B29B-6F5F655FC88B}" dt="2021-04-14T11:09:13.344" v="121" actId="1076"/>
          <ac:spMkLst>
            <pc:docMk/>
            <pc:sldMk cId="2406740117" sldId="353"/>
            <ac:spMk id="9" creationId="{3424885D-5C32-4A6F-8728-E951EB9C3A80}"/>
          </ac:spMkLst>
        </pc:spChg>
        <pc:picChg chg="del">
          <ac:chgData name="Mättas, O. (Otto)" userId="S::o.mattas@uu.nl::f944b869-84fe-4915-ac0f-2070e720f33b" providerId="AD" clId="Web-{147118F7-92E7-4C02-B29B-6F5F655FC88B}" dt="2021-04-14T11:01:30.144" v="1"/>
          <ac:picMkLst>
            <pc:docMk/>
            <pc:sldMk cId="2406740117" sldId="353"/>
            <ac:picMk id="3" creationId="{3A869EFC-664E-43B7-A085-6D2795A273C2}"/>
          </ac:picMkLst>
        </pc:picChg>
        <pc:picChg chg="add del mod">
          <ac:chgData name="Mättas, O. (Otto)" userId="S::o.mattas@uu.nl::f944b869-84fe-4915-ac0f-2070e720f33b" providerId="AD" clId="Web-{147118F7-92E7-4C02-B29B-6F5F655FC88B}" dt="2021-04-14T11:02:01.817" v="5"/>
          <ac:picMkLst>
            <pc:docMk/>
            <pc:sldMk cId="2406740117" sldId="353"/>
            <ac:picMk id="4" creationId="{8157A707-16A4-48D6-8ED3-B13CF71DDAE3}"/>
          </ac:picMkLst>
        </pc:picChg>
        <pc:picChg chg="add mod ord">
          <ac:chgData name="Mättas, O. (Otto)" userId="S::o.mattas@uu.nl::f944b869-84fe-4915-ac0f-2070e720f33b" providerId="AD" clId="Web-{147118F7-92E7-4C02-B29B-6F5F655FC88B}" dt="2021-04-14T11:06:10.620" v="59" actId="1076"/>
          <ac:picMkLst>
            <pc:docMk/>
            <pc:sldMk cId="2406740117" sldId="353"/>
            <ac:picMk id="8" creationId="{91F8C5EA-BEBE-4B92-A2DC-D7338F927C08}"/>
          </ac:picMkLst>
        </pc:picChg>
      </pc:sldChg>
      <pc:sldChg chg="addSp modSp">
        <pc:chgData name="Mättas, O. (Otto)" userId="S::o.mattas@uu.nl::f944b869-84fe-4915-ac0f-2070e720f33b" providerId="AD" clId="Web-{147118F7-92E7-4C02-B29B-6F5F655FC88B}" dt="2021-04-14T11:46:51.283" v="131" actId="1076"/>
        <pc:sldMkLst>
          <pc:docMk/>
          <pc:sldMk cId="1923477121" sldId="354"/>
        </pc:sldMkLst>
        <pc:spChg chg="mod">
          <ac:chgData name="Mättas, O. (Otto)" userId="S::o.mattas@uu.nl::f944b869-84fe-4915-ac0f-2070e720f33b" providerId="AD" clId="Web-{147118F7-92E7-4C02-B29B-6F5F655FC88B}" dt="2021-04-14T11:44:58.979" v="129" actId="20577"/>
          <ac:spMkLst>
            <pc:docMk/>
            <pc:sldMk cId="1923477121" sldId="354"/>
            <ac:spMk id="2" creationId="{B66529D0-9AE0-447C-88B1-E7CC3C39D0B8}"/>
          </ac:spMkLst>
        </pc:spChg>
        <pc:spChg chg="add mod">
          <ac:chgData name="Mättas, O. (Otto)" userId="S::o.mattas@uu.nl::f944b869-84fe-4915-ac0f-2070e720f33b" providerId="AD" clId="Web-{147118F7-92E7-4C02-B29B-6F5F655FC88B}" dt="2021-04-14T11:46:51.283" v="131" actId="1076"/>
          <ac:spMkLst>
            <pc:docMk/>
            <pc:sldMk cId="1923477121" sldId="354"/>
            <ac:spMk id="5" creationId="{2BD274C5-A1F4-4695-817A-930991804AC9}"/>
          </ac:spMkLst>
        </pc:spChg>
        <pc:picChg chg="add mod">
          <ac:chgData name="Mättas, O. (Otto)" userId="S::o.mattas@uu.nl::f944b869-84fe-4915-ac0f-2070e720f33b" providerId="AD" clId="Web-{147118F7-92E7-4C02-B29B-6F5F655FC88B}" dt="2021-04-14T11:44:51.478" v="128" actId="1076"/>
          <ac:picMkLst>
            <pc:docMk/>
            <pc:sldMk cId="1923477121" sldId="354"/>
            <ac:picMk id="4" creationId="{859170FC-B772-4D92-862C-343CB1E768D3}"/>
          </ac:picMkLst>
        </pc:picChg>
      </pc:sldChg>
      <pc:sldChg chg="addSp delSp modSp del">
        <pc:chgData name="Mättas, O. (Otto)" userId="S::o.mattas@uu.nl::f944b869-84fe-4915-ac0f-2070e720f33b" providerId="AD" clId="Web-{147118F7-92E7-4C02-B29B-6F5F655FC88B}" dt="2021-04-14T12:05:54.902" v="164"/>
        <pc:sldMkLst>
          <pc:docMk/>
          <pc:sldMk cId="2518315883" sldId="355"/>
        </pc:sldMkLst>
        <pc:spChg chg="del">
          <ac:chgData name="Mättas, O. (Otto)" userId="S::o.mattas@uu.nl::f944b869-84fe-4915-ac0f-2070e720f33b" providerId="AD" clId="Web-{147118F7-92E7-4C02-B29B-6F5F655FC88B}" dt="2021-04-14T12:04:58.664" v="151"/>
          <ac:spMkLst>
            <pc:docMk/>
            <pc:sldMk cId="2518315883" sldId="355"/>
            <ac:spMk id="2" creationId="{DAE5C1A6-5E74-49D8-9080-79EFA9AAC8F0}"/>
          </ac:spMkLst>
        </pc:spChg>
        <pc:spChg chg="add del mod">
          <ac:chgData name="Mättas, O. (Otto)" userId="S::o.mattas@uu.nl::f944b869-84fe-4915-ac0f-2070e720f33b" providerId="AD" clId="Web-{147118F7-92E7-4C02-B29B-6F5F655FC88B}" dt="2021-04-14T12:04:50.758" v="148"/>
          <ac:spMkLst>
            <pc:docMk/>
            <pc:sldMk cId="2518315883" sldId="355"/>
            <ac:spMk id="4" creationId="{B8C2DD85-A0AA-459F-AA1D-72B9676A7FF5}"/>
          </ac:spMkLst>
        </pc:spChg>
        <pc:spChg chg="add mod">
          <ac:chgData name="Mättas, O. (Otto)" userId="S::o.mattas@uu.nl::f944b869-84fe-4915-ac0f-2070e720f33b" providerId="AD" clId="Web-{147118F7-92E7-4C02-B29B-6F5F655FC88B}" dt="2021-04-14T12:04:58.664" v="151"/>
          <ac:spMkLst>
            <pc:docMk/>
            <pc:sldMk cId="2518315883" sldId="355"/>
            <ac:spMk id="7" creationId="{8229A8BB-CD53-475A-BD42-5F82D4F7969C}"/>
          </ac:spMkLst>
        </pc:spChg>
        <pc:picChg chg="add del mod">
          <ac:chgData name="Mättas, O. (Otto)" userId="S::o.mattas@uu.nl::f944b869-84fe-4915-ac0f-2070e720f33b" providerId="AD" clId="Web-{147118F7-92E7-4C02-B29B-6F5F655FC88B}" dt="2021-04-14T12:05:40.542" v="159"/>
          <ac:picMkLst>
            <pc:docMk/>
            <pc:sldMk cId="2518315883" sldId="355"/>
            <ac:picMk id="3" creationId="{4F344C99-A5CB-470E-8F4B-88333751D8B8}"/>
          </ac:picMkLst>
        </pc:picChg>
      </pc:sldChg>
      <pc:sldChg chg="addSp delSp modSp new">
        <pc:chgData name="Mättas, O. (Otto)" userId="S::o.mattas@uu.nl::f944b869-84fe-4915-ac0f-2070e720f33b" providerId="AD" clId="Web-{147118F7-92E7-4C02-B29B-6F5F655FC88B}" dt="2021-04-14T12:07:20.298" v="172" actId="14100"/>
        <pc:sldMkLst>
          <pc:docMk/>
          <pc:sldMk cId="793356441" sldId="360"/>
        </pc:sldMkLst>
        <pc:spChg chg="add del mod">
          <ac:chgData name="Mättas, O. (Otto)" userId="S::o.mattas@uu.nl::f944b869-84fe-4915-ac0f-2070e720f33b" providerId="AD" clId="Web-{147118F7-92E7-4C02-B29B-6F5F655FC88B}" dt="2021-04-14T12:05:34.151" v="157"/>
          <ac:spMkLst>
            <pc:docMk/>
            <pc:sldMk cId="793356441" sldId="360"/>
            <ac:spMk id="3" creationId="{E612A7E8-4CCB-4249-9B0E-AFE7F664E758}"/>
          </ac:spMkLst>
        </pc:spChg>
        <pc:spChg chg="add del mod">
          <ac:chgData name="Mättas, O. (Otto)" userId="S::o.mattas@uu.nl::f944b869-84fe-4915-ac0f-2070e720f33b" providerId="AD" clId="Web-{147118F7-92E7-4C02-B29B-6F5F655FC88B}" dt="2021-04-14T12:05:49.464" v="163"/>
          <ac:spMkLst>
            <pc:docMk/>
            <pc:sldMk cId="793356441" sldId="360"/>
            <ac:spMk id="4" creationId="{85176B20-885C-40B5-BACF-D4398ED10E0A}"/>
          </ac:spMkLst>
        </pc:spChg>
        <pc:spChg chg="add del mod">
          <ac:chgData name="Mättas, O. (Otto)" userId="S::o.mattas@uu.nl::f944b869-84fe-4915-ac0f-2070e720f33b" providerId="AD" clId="Web-{147118F7-92E7-4C02-B29B-6F5F655FC88B}" dt="2021-04-14T12:07:14.907" v="170"/>
          <ac:spMkLst>
            <pc:docMk/>
            <pc:sldMk cId="793356441" sldId="360"/>
            <ac:spMk id="6" creationId="{14EAA1D3-610D-430E-8679-E34573854F36}"/>
          </ac:spMkLst>
        </pc:spChg>
        <pc:picChg chg="add mod">
          <ac:chgData name="Mättas, O. (Otto)" userId="S::o.mattas@uu.nl::f944b869-84fe-4915-ac0f-2070e720f33b" providerId="AD" clId="Web-{147118F7-92E7-4C02-B29B-6F5F655FC88B}" dt="2021-04-14T12:07:20.298" v="172" actId="14100"/>
          <ac:picMkLst>
            <pc:docMk/>
            <pc:sldMk cId="793356441" sldId="360"/>
            <ac:picMk id="5" creationId="{71F6AFB9-3E97-4178-A61E-22559F187F45}"/>
          </ac:picMkLst>
        </pc:picChg>
      </pc:sldChg>
    </pc:docChg>
  </pc:docChgLst>
  <pc:docChgLst>
    <pc:chgData name="Mättas, O. (Otto)" userId="S::o.mattas@uu.nl::f944b869-84fe-4915-ac0f-2070e720f33b" providerId="AD" clId="Web-{B556B71E-1809-4457-A5D5-89AD3A844004}"/>
    <pc:docChg chg="addSld modSld">
      <pc:chgData name="Mättas, O. (Otto)" userId="S::o.mattas@uu.nl::f944b869-84fe-4915-ac0f-2070e720f33b" providerId="AD" clId="Web-{B556B71E-1809-4457-A5D5-89AD3A844004}" dt="2021-04-13T12:58:12.011" v="39" actId="1076"/>
      <pc:docMkLst>
        <pc:docMk/>
      </pc:docMkLst>
      <pc:sldChg chg="modSp">
        <pc:chgData name="Mättas, O. (Otto)" userId="S::o.mattas@uu.nl::f944b869-84fe-4915-ac0f-2070e720f33b" providerId="AD" clId="Web-{B556B71E-1809-4457-A5D5-89AD3A844004}" dt="2021-04-13T12:44:56.478" v="28" actId="20577"/>
        <pc:sldMkLst>
          <pc:docMk/>
          <pc:sldMk cId="3611625506" sldId="298"/>
        </pc:sldMkLst>
        <pc:spChg chg="mod">
          <ac:chgData name="Mättas, O. (Otto)" userId="S::o.mattas@uu.nl::f944b869-84fe-4915-ac0f-2070e720f33b" providerId="AD" clId="Web-{B556B71E-1809-4457-A5D5-89AD3A844004}" dt="2021-04-13T12:44:12.946" v="17" actId="20577"/>
          <ac:spMkLst>
            <pc:docMk/>
            <pc:sldMk cId="3611625506" sldId="298"/>
            <ac:spMk id="65" creationId="{C33EC47E-D2F3-4A1E-84BC-809ED3173F5C}"/>
          </ac:spMkLst>
        </pc:spChg>
        <pc:spChg chg="mod">
          <ac:chgData name="Mättas, O. (Otto)" userId="S::o.mattas@uu.nl::f944b869-84fe-4915-ac0f-2070e720f33b" providerId="AD" clId="Web-{B556B71E-1809-4457-A5D5-89AD3A844004}" dt="2021-04-13T12:44:01.024" v="15" actId="20577"/>
          <ac:spMkLst>
            <pc:docMk/>
            <pc:sldMk cId="3611625506" sldId="298"/>
            <ac:spMk id="68" creationId="{3E5D3FCF-09F2-4D42-858E-8391E32D8A82}"/>
          </ac:spMkLst>
        </pc:spChg>
        <pc:spChg chg="mod">
          <ac:chgData name="Mättas, O. (Otto)" userId="S::o.mattas@uu.nl::f944b869-84fe-4915-ac0f-2070e720f33b" providerId="AD" clId="Web-{B556B71E-1809-4457-A5D5-89AD3A844004}" dt="2021-04-13T12:44:56.478" v="28" actId="20577"/>
          <ac:spMkLst>
            <pc:docMk/>
            <pc:sldMk cId="3611625506" sldId="298"/>
            <ac:spMk id="71" creationId="{98E899AE-D1A4-4CE0-80D5-211A2D21663E}"/>
          </ac:spMkLst>
        </pc:spChg>
      </pc:sldChg>
      <pc:sldChg chg="modSp">
        <pc:chgData name="Mättas, O. (Otto)" userId="S::o.mattas@uu.nl::f944b869-84fe-4915-ac0f-2070e720f33b" providerId="AD" clId="Web-{B556B71E-1809-4457-A5D5-89AD3A844004}" dt="2021-04-13T12:58:12.011" v="39" actId="1076"/>
        <pc:sldMkLst>
          <pc:docMk/>
          <pc:sldMk cId="1418615746" sldId="341"/>
        </pc:sldMkLst>
        <pc:spChg chg="mod">
          <ac:chgData name="Mättas, O. (Otto)" userId="S::o.mattas@uu.nl::f944b869-84fe-4915-ac0f-2070e720f33b" providerId="AD" clId="Web-{B556B71E-1809-4457-A5D5-89AD3A844004}" dt="2021-04-13T12:58:12.011" v="39" actId="1076"/>
          <ac:spMkLst>
            <pc:docMk/>
            <pc:sldMk cId="1418615746" sldId="341"/>
            <ac:spMk id="11" creationId="{39D6F112-E887-6243-9F59-0AAC2156319C}"/>
          </ac:spMkLst>
        </pc:spChg>
      </pc:sldChg>
      <pc:sldChg chg="modSp new">
        <pc:chgData name="Mättas, O. (Otto)" userId="S::o.mattas@uu.nl::f944b869-84fe-4915-ac0f-2070e720f33b" providerId="AD" clId="Web-{B556B71E-1809-4457-A5D5-89AD3A844004}" dt="2021-04-13T12:55:34.383" v="34" actId="20577"/>
        <pc:sldMkLst>
          <pc:docMk/>
          <pc:sldMk cId="3385756967" sldId="352"/>
        </pc:sldMkLst>
        <pc:spChg chg="mod">
          <ac:chgData name="Mättas, O. (Otto)" userId="S::o.mattas@uu.nl::f944b869-84fe-4915-ac0f-2070e720f33b" providerId="AD" clId="Web-{B556B71E-1809-4457-A5D5-89AD3A844004}" dt="2021-04-13T12:55:34.383" v="34" actId="20577"/>
          <ac:spMkLst>
            <pc:docMk/>
            <pc:sldMk cId="3385756967" sldId="352"/>
            <ac:spMk id="2" creationId="{32DC2D7C-70A0-4F1C-A916-BCB95A890B37}"/>
          </ac:spMkLst>
        </pc:spChg>
      </pc:sldChg>
    </pc:docChg>
  </pc:docChgLst>
  <pc:docChgLst>
    <pc:chgData name="Mättas, O. (Otto)" userId="S::o.mattas@uu.nl::f944b869-84fe-4915-ac0f-2070e720f33b" providerId="AD" clId="Web-{91198510-6461-4336-A628-F8F4B55A2F7D}"/>
    <pc:docChg chg="addSld delSld modSld sldOrd">
      <pc:chgData name="Mättas, O. (Otto)" userId="S::o.mattas@uu.nl::f944b869-84fe-4915-ac0f-2070e720f33b" providerId="AD" clId="Web-{91198510-6461-4336-A628-F8F4B55A2F7D}" dt="2021-04-14T17:07:13.634" v="121"/>
      <pc:docMkLst>
        <pc:docMk/>
      </pc:docMkLst>
      <pc:sldChg chg="modSp">
        <pc:chgData name="Mättas, O. (Otto)" userId="S::o.mattas@uu.nl::f944b869-84fe-4915-ac0f-2070e720f33b" providerId="AD" clId="Web-{91198510-6461-4336-A628-F8F4B55A2F7D}" dt="2021-04-14T16:59:09.744" v="120"/>
        <pc:sldMkLst>
          <pc:docMk/>
          <pc:sldMk cId="4231490416" sldId="261"/>
        </pc:sldMkLst>
        <pc:spChg chg="mod">
          <ac:chgData name="Mättas, O. (Otto)" userId="S::o.mattas@uu.nl::f944b869-84fe-4915-ac0f-2070e720f33b" providerId="AD" clId="Web-{91198510-6461-4336-A628-F8F4B55A2F7D}" dt="2021-04-14T16:59:09.744" v="120"/>
          <ac:spMkLst>
            <pc:docMk/>
            <pc:sldMk cId="4231490416" sldId="261"/>
            <ac:spMk id="4" creationId="{948A2979-A456-4286-B8FC-8FF4C0C58EFD}"/>
          </ac:spMkLst>
        </pc:spChg>
      </pc:sldChg>
      <pc:sldChg chg="modSp">
        <pc:chgData name="Mättas, O. (Otto)" userId="S::o.mattas@uu.nl::f944b869-84fe-4915-ac0f-2070e720f33b" providerId="AD" clId="Web-{91198510-6461-4336-A628-F8F4B55A2F7D}" dt="2021-04-14T16:57:15.022" v="97" actId="20577"/>
        <pc:sldMkLst>
          <pc:docMk/>
          <pc:sldMk cId="3611625506" sldId="298"/>
        </pc:sldMkLst>
        <pc:spChg chg="mod">
          <ac:chgData name="Mättas, O. (Otto)" userId="S::o.mattas@uu.nl::f944b869-84fe-4915-ac0f-2070e720f33b" providerId="AD" clId="Web-{91198510-6461-4336-A628-F8F4B55A2F7D}" dt="2021-04-14T16:57:15.022" v="97" actId="20577"/>
          <ac:spMkLst>
            <pc:docMk/>
            <pc:sldMk cId="3611625506" sldId="298"/>
            <ac:spMk id="2" creationId="{00000000-0000-0000-0000-000000000000}"/>
          </ac:spMkLst>
        </pc:spChg>
      </pc:sldChg>
      <pc:sldChg chg="modSp">
        <pc:chgData name="Mättas, O. (Otto)" userId="S::o.mattas@uu.nl::f944b869-84fe-4915-ac0f-2070e720f33b" providerId="AD" clId="Web-{91198510-6461-4336-A628-F8F4B55A2F7D}" dt="2021-04-14T16:49:14.960" v="36" actId="20577"/>
        <pc:sldMkLst>
          <pc:docMk/>
          <pc:sldMk cId="2003544758" sldId="333"/>
        </pc:sldMkLst>
        <pc:spChg chg="mod">
          <ac:chgData name="Mättas, O. (Otto)" userId="S::o.mattas@uu.nl::f944b869-84fe-4915-ac0f-2070e720f33b" providerId="AD" clId="Web-{91198510-6461-4336-A628-F8F4B55A2F7D}" dt="2021-04-14T16:49:14.960" v="36" actId="20577"/>
          <ac:spMkLst>
            <pc:docMk/>
            <pc:sldMk cId="2003544758" sldId="333"/>
            <ac:spMk id="12" creationId="{806BA7F7-A2FF-C848-B08B-88D8D37A1975}"/>
          </ac:spMkLst>
        </pc:spChg>
      </pc:sldChg>
      <pc:sldChg chg="addCm">
        <pc:chgData name="Mättas, O. (Otto)" userId="S::o.mattas@uu.nl::f944b869-84fe-4915-ac0f-2070e720f33b" providerId="AD" clId="Web-{91198510-6461-4336-A628-F8F4B55A2F7D}" dt="2021-04-14T17:07:13.634" v="121"/>
        <pc:sldMkLst>
          <pc:docMk/>
          <pc:sldMk cId="117965170" sldId="350"/>
        </pc:sldMkLst>
      </pc:sldChg>
      <pc:sldChg chg="ord">
        <pc:chgData name="Mättas, O. (Otto)" userId="S::o.mattas@uu.nl::f944b869-84fe-4915-ac0f-2070e720f33b" providerId="AD" clId="Web-{91198510-6461-4336-A628-F8F4B55A2F7D}" dt="2021-04-14T16:50:38.353" v="41"/>
        <pc:sldMkLst>
          <pc:docMk/>
          <pc:sldMk cId="612041974" sldId="351"/>
        </pc:sldMkLst>
      </pc:sldChg>
      <pc:sldChg chg="addSp delSp modSp del">
        <pc:chgData name="Mättas, O. (Otto)" userId="S::o.mattas@uu.nl::f944b869-84fe-4915-ac0f-2070e720f33b" providerId="AD" clId="Web-{91198510-6461-4336-A628-F8F4B55A2F7D}" dt="2021-04-14T16:55:57.582" v="85"/>
        <pc:sldMkLst>
          <pc:docMk/>
          <pc:sldMk cId="3385756967" sldId="352"/>
        </pc:sldMkLst>
        <pc:spChg chg="mod">
          <ac:chgData name="Mättas, O. (Otto)" userId="S::o.mattas@uu.nl::f944b869-84fe-4915-ac0f-2070e720f33b" providerId="AD" clId="Web-{91198510-6461-4336-A628-F8F4B55A2F7D}" dt="2021-04-14T16:50:11.399" v="38" actId="20577"/>
          <ac:spMkLst>
            <pc:docMk/>
            <pc:sldMk cId="3385756967" sldId="352"/>
            <ac:spMk id="2" creationId="{32DC2D7C-70A0-4F1C-A916-BCB95A890B37}"/>
          </ac:spMkLst>
        </pc:spChg>
        <pc:picChg chg="add mod">
          <ac:chgData name="Mättas, O. (Otto)" userId="S::o.mattas@uu.nl::f944b869-84fe-4915-ac0f-2070e720f33b" providerId="AD" clId="Web-{91198510-6461-4336-A628-F8F4B55A2F7D}" dt="2021-04-14T16:52:15.966" v="66"/>
          <ac:picMkLst>
            <pc:docMk/>
            <pc:sldMk cId="3385756967" sldId="352"/>
            <ac:picMk id="3" creationId="{31213AB2-5814-4449-8158-AE819B172287}"/>
          </ac:picMkLst>
        </pc:picChg>
        <pc:picChg chg="del">
          <ac:chgData name="Mättas, O. (Otto)" userId="S::o.mattas@uu.nl::f944b869-84fe-4915-ac0f-2070e720f33b" providerId="AD" clId="Web-{91198510-6461-4336-A628-F8F4B55A2F7D}" dt="2021-04-14T16:51:59.621" v="65"/>
          <ac:picMkLst>
            <pc:docMk/>
            <pc:sldMk cId="3385756967" sldId="352"/>
            <ac:picMk id="4" creationId="{96598289-1178-4566-8AF7-49B6F9A7134E}"/>
          </ac:picMkLst>
        </pc:picChg>
      </pc:sldChg>
      <pc:sldChg chg="modSp">
        <pc:chgData name="Mättas, O. (Otto)" userId="S::o.mattas@uu.nl::f944b869-84fe-4915-ac0f-2070e720f33b" providerId="AD" clId="Web-{91198510-6461-4336-A628-F8F4B55A2F7D}" dt="2021-04-14T16:56:56.771" v="87" actId="20577"/>
        <pc:sldMkLst>
          <pc:docMk/>
          <pc:sldMk cId="2406740117" sldId="353"/>
        </pc:sldMkLst>
        <pc:spChg chg="mod">
          <ac:chgData name="Mättas, O. (Otto)" userId="S::o.mattas@uu.nl::f944b869-84fe-4915-ac0f-2070e720f33b" providerId="AD" clId="Web-{91198510-6461-4336-A628-F8F4B55A2F7D}" dt="2021-04-14T16:56:56.771" v="87" actId="20577"/>
          <ac:spMkLst>
            <pc:docMk/>
            <pc:sldMk cId="2406740117" sldId="353"/>
            <ac:spMk id="2" creationId="{34497FAF-AF2B-47E8-8FCF-DBFF2CE9C087}"/>
          </ac:spMkLst>
        </pc:spChg>
      </pc:sldChg>
      <pc:sldChg chg="delSp ord">
        <pc:chgData name="Mättas, O. (Otto)" userId="S::o.mattas@uu.nl::f944b869-84fe-4915-ac0f-2070e720f33b" providerId="AD" clId="Web-{91198510-6461-4336-A628-F8F4B55A2F7D}" dt="2021-04-14T16:50:35.806" v="40"/>
        <pc:sldMkLst>
          <pc:docMk/>
          <pc:sldMk cId="1923477121" sldId="354"/>
        </pc:sldMkLst>
        <pc:spChg chg="del">
          <ac:chgData name="Mättas, O. (Otto)" userId="S::o.mattas@uu.nl::f944b869-84fe-4915-ac0f-2070e720f33b" providerId="AD" clId="Web-{91198510-6461-4336-A628-F8F4B55A2F7D}" dt="2021-04-14T16:50:21.696" v="39"/>
          <ac:spMkLst>
            <pc:docMk/>
            <pc:sldMk cId="1923477121" sldId="354"/>
            <ac:spMk id="5" creationId="{2BD274C5-A1F4-4695-817A-930991804AC9}"/>
          </ac:spMkLst>
        </pc:spChg>
      </pc:sldChg>
      <pc:sldChg chg="new">
        <pc:chgData name="Mättas, O. (Otto)" userId="S::o.mattas@uu.nl::f944b869-84fe-4915-ac0f-2070e720f33b" providerId="AD" clId="Web-{91198510-6461-4336-A628-F8F4B55A2F7D}" dt="2021-04-14T16:51:35.480" v="64"/>
        <pc:sldMkLst>
          <pc:docMk/>
          <pc:sldMk cId="1252707937" sldId="361"/>
        </pc:sldMkLst>
      </pc:sldChg>
      <pc:sldChg chg="addSp delSp modSp new del">
        <pc:chgData name="Mättas, O. (Otto)" userId="S::o.mattas@uu.nl::f944b869-84fe-4915-ac0f-2070e720f33b" providerId="AD" clId="Web-{91198510-6461-4336-A628-F8F4B55A2F7D}" dt="2021-04-14T16:51:28.808" v="63"/>
        <pc:sldMkLst>
          <pc:docMk/>
          <pc:sldMk cId="3167612047" sldId="361"/>
        </pc:sldMkLst>
        <pc:spChg chg="add mod">
          <ac:chgData name="Mättas, O. (Otto)" userId="S::o.mattas@uu.nl::f944b869-84fe-4915-ac0f-2070e720f33b" providerId="AD" clId="Web-{91198510-6461-4336-A628-F8F4B55A2F7D}" dt="2021-04-14T16:51:28.308" v="62" actId="20577"/>
          <ac:spMkLst>
            <pc:docMk/>
            <pc:sldMk cId="3167612047" sldId="361"/>
            <ac:spMk id="7" creationId="{F4317EAD-ED7E-4305-A509-A69EBE1E7933}"/>
          </ac:spMkLst>
        </pc:spChg>
        <pc:spChg chg="add del">
          <ac:chgData name="Mättas, O. (Otto)" userId="S::o.mattas@uu.nl::f944b869-84fe-4915-ac0f-2070e720f33b" providerId="AD" clId="Web-{91198510-6461-4336-A628-F8F4B55A2F7D}" dt="2021-04-14T16:51:08.073" v="45"/>
          <ac:spMkLst>
            <pc:docMk/>
            <pc:sldMk cId="3167612047" sldId="361"/>
            <ac:spMk id="9" creationId="{8346DF6D-A82A-41AE-8D38-9EDF121EA08A}"/>
          </ac:spMkLst>
        </pc:spChg>
      </pc:sldChg>
      <pc:sldChg chg="addSp delSp modSp new mod setBg">
        <pc:chgData name="Mättas, O. (Otto)" userId="S::o.mattas@uu.nl::f944b869-84fe-4915-ac0f-2070e720f33b" providerId="AD" clId="Web-{91198510-6461-4336-A628-F8F4B55A2F7D}" dt="2021-04-14T16:55:30.268" v="84" actId="1076"/>
        <pc:sldMkLst>
          <pc:docMk/>
          <pc:sldMk cId="2240764445" sldId="362"/>
        </pc:sldMkLst>
        <pc:spChg chg="del">
          <ac:chgData name="Mättas, O. (Otto)" userId="S::o.mattas@uu.nl::f944b869-84fe-4915-ac0f-2070e720f33b" providerId="AD" clId="Web-{91198510-6461-4336-A628-F8F4B55A2F7D}" dt="2021-04-14T16:52:52.373" v="68"/>
          <ac:spMkLst>
            <pc:docMk/>
            <pc:sldMk cId="2240764445" sldId="362"/>
            <ac:spMk id="2" creationId="{9CA4859F-282A-414A-B5E1-4FEE59C3792E}"/>
          </ac:spMkLst>
        </pc:spChg>
        <pc:spChg chg="add mod">
          <ac:chgData name="Mättas, O. (Otto)" userId="S::o.mattas@uu.nl::f944b869-84fe-4915-ac0f-2070e720f33b" providerId="AD" clId="Web-{91198510-6461-4336-A628-F8F4B55A2F7D}" dt="2021-04-14T16:54:40.751" v="82" actId="20577"/>
          <ac:spMkLst>
            <pc:docMk/>
            <pc:sldMk cId="2240764445" sldId="362"/>
            <ac:spMk id="4" creationId="{3E927BE3-8BD0-4D3C-A285-EB9856E253AB}"/>
          </ac:spMkLst>
        </pc:spChg>
        <pc:spChg chg="add del">
          <ac:chgData name="Mättas, O. (Otto)" userId="S::o.mattas@uu.nl::f944b869-84fe-4915-ac0f-2070e720f33b" providerId="AD" clId="Web-{91198510-6461-4336-A628-F8F4B55A2F7D}" dt="2021-04-14T16:54:35.986" v="75"/>
          <ac:spMkLst>
            <pc:docMk/>
            <pc:sldMk cId="2240764445" sldId="362"/>
            <ac:spMk id="5" creationId="{54CC8D8C-BFBB-4819-BB87-3F95362468D9}"/>
          </ac:spMkLst>
        </pc:spChg>
        <pc:grpChg chg="add">
          <ac:chgData name="Mättas, O. (Otto)" userId="S::o.mattas@uu.nl::f944b869-84fe-4915-ac0f-2070e720f33b" providerId="AD" clId="Web-{91198510-6461-4336-A628-F8F4B55A2F7D}" dt="2021-04-14T16:53:13.327" v="69"/>
          <ac:grpSpMkLst>
            <pc:docMk/>
            <pc:sldMk cId="2240764445" sldId="362"/>
            <ac:grpSpMk id="8" creationId="{02809643-1A52-4ED2-AA8C-EEF67E927206}"/>
          </ac:grpSpMkLst>
        </pc:grpChg>
        <pc:picChg chg="add mod ord modCrop">
          <ac:chgData name="Mättas, O. (Otto)" userId="S::o.mattas@uu.nl::f944b869-84fe-4915-ac0f-2070e720f33b" providerId="AD" clId="Web-{91198510-6461-4336-A628-F8F4B55A2F7D}" dt="2021-04-14T16:55:30.268" v="84" actId="1076"/>
          <ac:picMkLst>
            <pc:docMk/>
            <pc:sldMk cId="2240764445" sldId="362"/>
            <ac:picMk id="3" creationId="{9649D4D2-34A5-4AFD-B69D-94AC3F184FAF}"/>
          </ac:picMkLst>
        </pc:picChg>
      </pc:sldChg>
    </pc:docChg>
  </pc:docChgLst>
  <pc:docChgLst>
    <pc:chgData name="Mättas, O. (Otto)" userId="S::o.mattas@uu.nl::f944b869-84fe-4915-ac0f-2070e720f33b" providerId="AD" clId="Web-{3868A2C1-F3D7-48E5-B9E0-AE0EED4C105D}"/>
    <pc:docChg chg="">
      <pc:chgData name="Mättas, O. (Otto)" userId="S::o.mattas@uu.nl::f944b869-84fe-4915-ac0f-2070e720f33b" providerId="AD" clId="Web-{3868A2C1-F3D7-48E5-B9E0-AE0EED4C105D}" dt="2021-04-16T06:07:29.265" v="2"/>
      <pc:docMkLst>
        <pc:docMk/>
      </pc:docMkLst>
      <pc:sldChg chg="addCm">
        <pc:chgData name="Mättas, O. (Otto)" userId="S::o.mattas@uu.nl::f944b869-84fe-4915-ac0f-2070e720f33b" providerId="AD" clId="Web-{3868A2C1-F3D7-48E5-B9E0-AE0EED4C105D}" dt="2021-04-16T06:06:18.639" v="0"/>
        <pc:sldMkLst>
          <pc:docMk/>
          <pc:sldMk cId="3057796272" sldId="296"/>
        </pc:sldMkLst>
      </pc:sldChg>
      <pc:sldChg chg="delCm">
        <pc:chgData name="Mättas, O. (Otto)" userId="S::o.mattas@uu.nl::f944b869-84fe-4915-ac0f-2070e720f33b" providerId="AD" clId="Web-{3868A2C1-F3D7-48E5-B9E0-AE0EED4C105D}" dt="2021-04-16T06:07:09.828" v="1"/>
        <pc:sldMkLst>
          <pc:docMk/>
          <pc:sldMk cId="3820557141" sldId="303"/>
        </pc:sldMkLst>
      </pc:sldChg>
      <pc:sldChg chg="delCm">
        <pc:chgData name="Mättas, O. (Otto)" userId="S::o.mattas@uu.nl::f944b869-84fe-4915-ac0f-2070e720f33b" providerId="AD" clId="Web-{3868A2C1-F3D7-48E5-B9E0-AE0EED4C105D}" dt="2021-04-16T06:07:29.265" v="2"/>
        <pc:sldMkLst>
          <pc:docMk/>
          <pc:sldMk cId="2664994251" sldId="341"/>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4-15T14:53:27.036" idx="12">
    <p:pos x="10" y="10"/>
    <p:text>3:30min for my part</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15T14:46:02.486" idx="9">
    <p:pos x="10" y="10"/>
    <p:text>add pictures</p:text>
    <p:extLst>
      <p:ext uri="{C676402C-5697-4E1C-873F-D02D1690AC5C}">
        <p15:threadingInfo xmlns:p15="http://schemas.microsoft.com/office/powerpoint/2012/main" timeZoneBias="-120"/>
      </p:ext>
    </p:extLst>
  </p:cm>
  <p:cm authorId="3" dt="2021-04-15T23:06:18.639" idx="5">
    <p:pos x="10" y="146"/>
    <p:text>nice pics
</p:text>
    <p:extLst>
      <p:ext uri="{C676402C-5697-4E1C-873F-D02D1690AC5C}">
        <p15:threadingInfo xmlns:p15="http://schemas.microsoft.com/office/powerpoint/2012/main" timeZoneBias="420">
          <p15:parentCm authorId="1" idx="9"/>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15T14:01:12.529" idx="8">
    <p:pos x="10" y="10"/>
    <p:text/>
    <p:extLst>
      <p:ext uri="{C676402C-5697-4E1C-873F-D02D1690AC5C}">
        <p15:threadingInfo xmlns:p15="http://schemas.microsoft.com/office/powerpoint/2012/main" timeZoneBias="-120"/>
      </p:ext>
    </p:extLst>
  </p:cm>
  <p:cm authorId="1" dt="2021-04-15T14:50:24.595" idx="10">
    <p:pos x="10" y="106"/>
    <p:text>only list 3 icons on the right</p:text>
    <p:extLst>
      <p:ext uri="{C676402C-5697-4E1C-873F-D02D1690AC5C}">
        <p15:threadingInfo xmlns:p15="http://schemas.microsoft.com/office/powerpoint/2012/main" timeZoneBias="-120">
          <p15:parentCm authorId="1" idx="8"/>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14T06:17:10.232" idx="2">
    <p:pos x="3929" y="1213"/>
    <p:text>very brief"we asked experts" we'll share slides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14T06:17:43.140" idx="3">
    <p:pos x="1369" y="2148"/>
    <p:text>relevant for next slides
</p:text>
    <p:extLst>
      <p:ext uri="{C676402C-5697-4E1C-873F-D02D1690AC5C}">
        <p15:threadingInfo xmlns:p15="http://schemas.microsoft.com/office/powerpoint/2012/main" timeZoneBias="420"/>
      </p:ext>
    </p:extLst>
  </p:cm>
  <p:cm authorId="3" dt="2021-04-14T12:51:25.521" idx="2">
    <p:pos x="7489" y="213"/>
    <p:text>Maybe we can change the title here to be in format and just say the sentence while presenting? I think the market is huge but maybe it would not be the best title for a slide? :)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14T06:19:24.486" idx="4">
    <p:pos x="7440" y="1494"/>
    <p:text>simplify for presentation, projection by experts</p:text>
    <p:extLst>
      <p:ext uri="{C676402C-5697-4E1C-873F-D02D1690AC5C}">
        <p15:threadingInfo xmlns:p15="http://schemas.microsoft.com/office/powerpoint/2012/main" timeZoneBias="420"/>
      </p:ext>
    </p:extLst>
  </p:cm>
  <p:cm authorId="1" dt="2021-04-14T06:21:27.848" idx="5">
    <p:pos x="7440" y="1630"/>
    <p:text>it might change but positve</p:text>
    <p:extLst>
      <p:ext uri="{C676402C-5697-4E1C-873F-D02D1690AC5C}">
        <p15:threadingInfo xmlns:p15="http://schemas.microsoft.com/office/powerpoint/2012/main" timeZoneBias="420">
          <p15:parentCm authorId="1" idx="4"/>
        </p15:threadingInfo>
      </p:ext>
    </p:extLst>
  </p:cm>
  <p:cm authorId="1" dt="2021-04-14T06:22:32.319" idx="6">
    <p:pos x="7440" y="1766"/>
    <p:text>30 sec</p:text>
    <p:extLst>
      <p:ext uri="{C676402C-5697-4E1C-873F-D02D1690AC5C}">
        <p15:threadingInfo xmlns:p15="http://schemas.microsoft.com/office/powerpoint/2012/main" timeZoneBias="420">
          <p15:parentCm authorId="1" idx="4"/>
        </p15:threadingInfo>
      </p:ext>
    </p:extLst>
  </p:cm>
  <p:cm authorId="1" dt="2021-04-15T14:52:32.264" idx="11">
    <p:pos x="7440" y="1590"/>
    <p:text>We asked our experts for a prediction of future growth (number of customers), worst = minimum, average, maximum</p:text>
    <p:extLst>
      <p:ext uri="{C676402C-5697-4E1C-873F-D02D1690AC5C}">
        <p15:threadingInfo xmlns:p15="http://schemas.microsoft.com/office/powerpoint/2012/main" timeZoneBias="-120">
          <p15:parentCm authorId="1" idx="4"/>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14T06:36:35.324" idx="7">
    <p:pos x="7488" y="212"/>
    <p:text>10 seconds
</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57B580-EC34-4353-BBAE-C288428B241F}" type="doc">
      <dgm:prSet loTypeId="urn:microsoft.com/office/officeart/2005/8/layout/vList5" loCatId="list" qsTypeId="urn:microsoft.com/office/officeart/2005/8/quickstyle/simple2" qsCatId="simple" csTypeId="urn:microsoft.com/office/officeart/2005/8/colors/colorful2" csCatId="colorful" phldr="1"/>
      <dgm:spPr/>
      <dgm:t>
        <a:bodyPr/>
        <a:lstStyle/>
        <a:p>
          <a:endParaRPr lang="en-US"/>
        </a:p>
      </dgm:t>
    </dgm:pt>
    <dgm:pt modelId="{C2EF6F65-7E85-4F7E-8EE9-3EFC64BC214A}">
      <dgm:prSet custT="1"/>
      <dgm:spPr>
        <a:solidFill>
          <a:schemeClr val="accent1"/>
        </a:solidFill>
      </dgm:spPr>
      <dgm:t>
        <a:bodyPr/>
        <a:lstStyle/>
        <a:p>
          <a:r>
            <a:rPr lang="en-GB" sz="3600">
              <a:latin typeface="Arial Nova" panose="020B0504020202020204" pitchFamily="34" charset="0"/>
            </a:rPr>
            <a:t>Friendly UI</a:t>
          </a:r>
          <a:endParaRPr lang="en-US" sz="3600">
            <a:latin typeface="Arial Nova" panose="020B0504020202020204" pitchFamily="34" charset="0"/>
          </a:endParaRPr>
        </a:p>
      </dgm:t>
    </dgm:pt>
    <dgm:pt modelId="{F7D3632D-9E0D-4B52-BEED-17CC3BF38CDA}" type="parTrans" cxnId="{0FD3059E-329E-4700-B744-E945A65E2888}">
      <dgm:prSet/>
      <dgm:spPr/>
      <dgm:t>
        <a:bodyPr/>
        <a:lstStyle/>
        <a:p>
          <a:endParaRPr lang="en-US"/>
        </a:p>
      </dgm:t>
    </dgm:pt>
    <dgm:pt modelId="{609B1B62-7215-4B6A-A3E6-84730FD63312}" type="sibTrans" cxnId="{0FD3059E-329E-4700-B744-E945A65E2888}">
      <dgm:prSet/>
      <dgm:spPr/>
      <dgm:t>
        <a:bodyPr/>
        <a:lstStyle/>
        <a:p>
          <a:endParaRPr lang="en-US"/>
        </a:p>
      </dgm:t>
    </dgm:pt>
    <dgm:pt modelId="{CAEBD969-BE2C-466F-A7C7-571B0DF335A4}">
      <dgm:prSet custT="1"/>
      <dgm:spPr>
        <a:solidFill>
          <a:schemeClr val="accent1">
            <a:lumMod val="20000"/>
            <a:lumOff val="80000"/>
            <a:alpha val="90000"/>
          </a:schemeClr>
        </a:solidFill>
      </dgm:spPr>
      <dgm:t>
        <a:bodyPr/>
        <a:lstStyle/>
        <a:p>
          <a:pPr rtl="0"/>
          <a:r>
            <a:rPr lang="en-GB" sz="2000"/>
            <a:t>toot has hidden most of its complexity into the platform, interacting with it is easy.</a:t>
          </a:r>
          <a:endParaRPr lang="en-US" sz="2000"/>
        </a:p>
      </dgm:t>
    </dgm:pt>
    <dgm:pt modelId="{5EF15F03-6FE9-4650-9215-7361309A4CD3}" type="parTrans" cxnId="{BDEE40A3-0F1B-4190-A0C5-8221EE1B6E3D}">
      <dgm:prSet/>
      <dgm:spPr/>
      <dgm:t>
        <a:bodyPr/>
        <a:lstStyle/>
        <a:p>
          <a:endParaRPr lang="en-US"/>
        </a:p>
      </dgm:t>
    </dgm:pt>
    <dgm:pt modelId="{C9C653C7-3923-4472-9630-6216328BD779}" type="sibTrans" cxnId="{BDEE40A3-0F1B-4190-A0C5-8221EE1B6E3D}">
      <dgm:prSet/>
      <dgm:spPr/>
      <dgm:t>
        <a:bodyPr/>
        <a:lstStyle/>
        <a:p>
          <a:endParaRPr lang="en-US"/>
        </a:p>
      </dgm:t>
    </dgm:pt>
    <dgm:pt modelId="{9E174159-30F0-4033-9B06-13D2402E8E1A}">
      <dgm:prSet custT="1"/>
      <dgm:spPr>
        <a:solidFill>
          <a:schemeClr val="accent4"/>
        </a:solidFill>
      </dgm:spPr>
      <dgm:t>
        <a:bodyPr/>
        <a:lstStyle/>
        <a:p>
          <a:r>
            <a:rPr lang="en-GB" sz="3600">
              <a:latin typeface="Arial Nova" panose="020B0504020202020204" pitchFamily="34" charset="0"/>
            </a:rPr>
            <a:t>Reasoner</a:t>
          </a:r>
          <a:endParaRPr lang="en-US" sz="3600">
            <a:latin typeface="Arial Nova" panose="020B0504020202020204" pitchFamily="34" charset="0"/>
          </a:endParaRPr>
        </a:p>
      </dgm:t>
    </dgm:pt>
    <dgm:pt modelId="{F3A0B4D4-3BE1-4C91-95B0-4C99E214D94E}" type="parTrans" cxnId="{03EBE59D-25BD-4409-B6C2-8915BC17457D}">
      <dgm:prSet/>
      <dgm:spPr/>
      <dgm:t>
        <a:bodyPr/>
        <a:lstStyle/>
        <a:p>
          <a:endParaRPr lang="en-US"/>
        </a:p>
      </dgm:t>
    </dgm:pt>
    <dgm:pt modelId="{58ABAC45-22B0-4FCD-985D-C092662150E5}" type="sibTrans" cxnId="{03EBE59D-25BD-4409-B6C2-8915BC17457D}">
      <dgm:prSet/>
      <dgm:spPr/>
      <dgm:t>
        <a:bodyPr/>
        <a:lstStyle/>
        <a:p>
          <a:endParaRPr lang="en-US"/>
        </a:p>
      </dgm:t>
    </dgm:pt>
    <dgm:pt modelId="{191AD55C-0913-4D3F-B080-DFB6540464D2}">
      <dgm:prSet custT="1"/>
      <dgm:spPr>
        <a:solidFill>
          <a:schemeClr val="accent4">
            <a:lumMod val="20000"/>
            <a:lumOff val="80000"/>
            <a:alpha val="90000"/>
          </a:schemeClr>
        </a:solidFill>
      </dgm:spPr>
      <dgm:t>
        <a:bodyPr/>
        <a:lstStyle/>
        <a:p>
          <a:r>
            <a:rPr lang="en-GB" sz="2000"/>
            <a:t>toot is able to assist you in inferring new knowledge from existing knowledge and explain why.</a:t>
          </a:r>
          <a:endParaRPr lang="en-US" sz="2000"/>
        </a:p>
      </dgm:t>
    </dgm:pt>
    <dgm:pt modelId="{5B458C48-7444-4592-80F5-BFEEB1C65A42}" type="parTrans" cxnId="{B681E27E-2C2A-45A7-9BA8-16F1136BA51F}">
      <dgm:prSet/>
      <dgm:spPr/>
      <dgm:t>
        <a:bodyPr/>
        <a:lstStyle/>
        <a:p>
          <a:endParaRPr lang="en-US"/>
        </a:p>
      </dgm:t>
    </dgm:pt>
    <dgm:pt modelId="{FE4BB837-DE8B-44E6-B291-7F26C46C0A47}" type="sibTrans" cxnId="{B681E27E-2C2A-45A7-9BA8-16F1136BA51F}">
      <dgm:prSet/>
      <dgm:spPr/>
      <dgm:t>
        <a:bodyPr/>
        <a:lstStyle/>
        <a:p>
          <a:endParaRPr lang="en-US"/>
        </a:p>
      </dgm:t>
    </dgm:pt>
    <dgm:pt modelId="{818E4A45-6BBF-4857-B437-C9C52B4425B7}">
      <dgm:prSet custT="1"/>
      <dgm:spPr>
        <a:solidFill>
          <a:schemeClr val="accent3"/>
        </a:solidFill>
      </dgm:spPr>
      <dgm:t>
        <a:bodyPr/>
        <a:lstStyle/>
        <a:p>
          <a:r>
            <a:rPr lang="en-GB" sz="3600"/>
            <a:t>Customizable Knowledge</a:t>
          </a:r>
          <a:endParaRPr lang="en-US" sz="3600"/>
        </a:p>
      </dgm:t>
    </dgm:pt>
    <dgm:pt modelId="{EF2EAC6F-18FF-477F-9E63-1CE55685A3E1}" type="parTrans" cxnId="{66FE4BE3-EA85-4649-8136-B57B595AB6A9}">
      <dgm:prSet/>
      <dgm:spPr/>
      <dgm:t>
        <a:bodyPr/>
        <a:lstStyle/>
        <a:p>
          <a:endParaRPr lang="en-US"/>
        </a:p>
      </dgm:t>
    </dgm:pt>
    <dgm:pt modelId="{B7DE10E8-AF1E-43CD-A5B5-44B2C1338D01}" type="sibTrans" cxnId="{66FE4BE3-EA85-4649-8136-B57B595AB6A9}">
      <dgm:prSet/>
      <dgm:spPr/>
      <dgm:t>
        <a:bodyPr/>
        <a:lstStyle/>
        <a:p>
          <a:endParaRPr lang="en-US"/>
        </a:p>
      </dgm:t>
    </dgm:pt>
    <dgm:pt modelId="{B496C566-13ED-4997-A4BB-7ECDEC206335}">
      <dgm:prSet custT="1"/>
      <dgm:spPr>
        <a:solidFill>
          <a:schemeClr val="accent3">
            <a:lumMod val="20000"/>
            <a:lumOff val="80000"/>
            <a:alpha val="90000"/>
          </a:schemeClr>
        </a:solidFill>
      </dgm:spPr>
      <dgm:t>
        <a:bodyPr/>
        <a:lstStyle/>
        <a:p>
          <a:r>
            <a:rPr lang="en-GB" sz="2000"/>
            <a:t>toot is able to handle all personalized information with ease.</a:t>
          </a:r>
          <a:endParaRPr lang="en-US" sz="2000"/>
        </a:p>
      </dgm:t>
    </dgm:pt>
    <dgm:pt modelId="{26CD7450-1EB0-4BE0-AB2D-BA21A7CBABD1}" type="parTrans" cxnId="{813FC785-C2F1-4733-8BBB-B78FA3C16108}">
      <dgm:prSet/>
      <dgm:spPr/>
      <dgm:t>
        <a:bodyPr/>
        <a:lstStyle/>
        <a:p>
          <a:endParaRPr lang="en-US"/>
        </a:p>
      </dgm:t>
    </dgm:pt>
    <dgm:pt modelId="{80DB7395-FFE5-413A-9CC8-2DA8DB260434}" type="sibTrans" cxnId="{813FC785-C2F1-4733-8BBB-B78FA3C16108}">
      <dgm:prSet/>
      <dgm:spPr/>
      <dgm:t>
        <a:bodyPr/>
        <a:lstStyle/>
        <a:p>
          <a:endParaRPr lang="en-US"/>
        </a:p>
      </dgm:t>
    </dgm:pt>
    <dgm:pt modelId="{BC406047-8891-40BF-9FA0-BBDA861C0640}" type="pres">
      <dgm:prSet presAssocID="{8957B580-EC34-4353-BBAE-C288428B241F}" presName="Name0" presStyleCnt="0">
        <dgm:presLayoutVars>
          <dgm:dir/>
          <dgm:animLvl val="lvl"/>
          <dgm:resizeHandles val="exact"/>
        </dgm:presLayoutVars>
      </dgm:prSet>
      <dgm:spPr/>
    </dgm:pt>
    <dgm:pt modelId="{D1A6D12E-C99A-434D-A41A-0A60E7BFDAD9}" type="pres">
      <dgm:prSet presAssocID="{C2EF6F65-7E85-4F7E-8EE9-3EFC64BC214A}" presName="linNode" presStyleCnt="0"/>
      <dgm:spPr/>
    </dgm:pt>
    <dgm:pt modelId="{836C6C3D-3E23-4325-894D-4F7AB0FCBD83}" type="pres">
      <dgm:prSet presAssocID="{C2EF6F65-7E85-4F7E-8EE9-3EFC64BC214A}" presName="parentText" presStyleLbl="node1" presStyleIdx="0" presStyleCnt="3">
        <dgm:presLayoutVars>
          <dgm:chMax val="1"/>
          <dgm:bulletEnabled val="1"/>
        </dgm:presLayoutVars>
      </dgm:prSet>
      <dgm:spPr>
        <a:prstGeom prst="rect">
          <a:avLst/>
        </a:prstGeom>
      </dgm:spPr>
    </dgm:pt>
    <dgm:pt modelId="{C9B246D2-78E3-42E3-BD79-AB5EE56F8F4C}" type="pres">
      <dgm:prSet presAssocID="{C2EF6F65-7E85-4F7E-8EE9-3EFC64BC214A}" presName="descendantText" presStyleLbl="alignAccFollowNode1" presStyleIdx="0" presStyleCnt="3" custScaleY="122915">
        <dgm:presLayoutVars>
          <dgm:bulletEnabled val="1"/>
        </dgm:presLayoutVars>
      </dgm:prSet>
      <dgm:spPr>
        <a:prstGeom prst="rect">
          <a:avLst/>
        </a:prstGeom>
      </dgm:spPr>
    </dgm:pt>
    <dgm:pt modelId="{030E8FC7-5CD3-450B-B924-B723951DCEA6}" type="pres">
      <dgm:prSet presAssocID="{609B1B62-7215-4B6A-A3E6-84730FD63312}" presName="sp" presStyleCnt="0"/>
      <dgm:spPr/>
    </dgm:pt>
    <dgm:pt modelId="{84A4ADA0-E0B9-4360-A659-894192BF32B7}" type="pres">
      <dgm:prSet presAssocID="{9E174159-30F0-4033-9B06-13D2402E8E1A}" presName="linNode" presStyleCnt="0"/>
      <dgm:spPr/>
    </dgm:pt>
    <dgm:pt modelId="{103463E3-04B0-42BC-95F8-59A13822731C}" type="pres">
      <dgm:prSet presAssocID="{9E174159-30F0-4033-9B06-13D2402E8E1A}" presName="parentText" presStyleLbl="node1" presStyleIdx="1" presStyleCnt="3">
        <dgm:presLayoutVars>
          <dgm:chMax val="1"/>
          <dgm:bulletEnabled val="1"/>
        </dgm:presLayoutVars>
      </dgm:prSet>
      <dgm:spPr>
        <a:prstGeom prst="rect">
          <a:avLst/>
        </a:prstGeom>
      </dgm:spPr>
    </dgm:pt>
    <dgm:pt modelId="{908987AB-861A-41D9-B623-6C5B8C065C83}" type="pres">
      <dgm:prSet presAssocID="{9E174159-30F0-4033-9B06-13D2402E8E1A}" presName="descendantText" presStyleLbl="alignAccFollowNode1" presStyleIdx="1" presStyleCnt="3" custScaleY="122322">
        <dgm:presLayoutVars>
          <dgm:bulletEnabled val="1"/>
        </dgm:presLayoutVars>
      </dgm:prSet>
      <dgm:spPr>
        <a:prstGeom prst="rect">
          <a:avLst/>
        </a:prstGeom>
      </dgm:spPr>
    </dgm:pt>
    <dgm:pt modelId="{72AD2D15-9FB3-4EEB-AD49-221110E2635A}" type="pres">
      <dgm:prSet presAssocID="{58ABAC45-22B0-4FCD-985D-C092662150E5}" presName="sp" presStyleCnt="0"/>
      <dgm:spPr/>
    </dgm:pt>
    <dgm:pt modelId="{2FBCF9D9-6A81-4C4A-8CDD-DAF59460B97A}" type="pres">
      <dgm:prSet presAssocID="{818E4A45-6BBF-4857-B437-C9C52B4425B7}" presName="linNode" presStyleCnt="0"/>
      <dgm:spPr/>
    </dgm:pt>
    <dgm:pt modelId="{681B0534-7C1B-4D28-B981-58927E101452}" type="pres">
      <dgm:prSet presAssocID="{818E4A45-6BBF-4857-B437-C9C52B4425B7}" presName="parentText" presStyleLbl="node1" presStyleIdx="2" presStyleCnt="3">
        <dgm:presLayoutVars>
          <dgm:chMax val="1"/>
          <dgm:bulletEnabled val="1"/>
        </dgm:presLayoutVars>
      </dgm:prSet>
      <dgm:spPr>
        <a:prstGeom prst="rect">
          <a:avLst/>
        </a:prstGeom>
      </dgm:spPr>
    </dgm:pt>
    <dgm:pt modelId="{45E2D255-FA00-4A31-A24B-D1A29B76648E}" type="pres">
      <dgm:prSet presAssocID="{818E4A45-6BBF-4857-B437-C9C52B4425B7}" presName="descendantText" presStyleLbl="alignAccFollowNode1" presStyleIdx="2" presStyleCnt="3" custScaleY="124089">
        <dgm:presLayoutVars>
          <dgm:bulletEnabled val="1"/>
        </dgm:presLayoutVars>
      </dgm:prSet>
      <dgm:spPr>
        <a:prstGeom prst="rect">
          <a:avLst/>
        </a:prstGeom>
      </dgm:spPr>
    </dgm:pt>
  </dgm:ptLst>
  <dgm:cxnLst>
    <dgm:cxn modelId="{E4372B0D-40FA-46D2-989B-39FE3D643569}" type="presOf" srcId="{9E174159-30F0-4033-9B06-13D2402E8E1A}" destId="{103463E3-04B0-42BC-95F8-59A13822731C}" srcOrd="0" destOrd="0" presId="urn:microsoft.com/office/officeart/2005/8/layout/vList5"/>
    <dgm:cxn modelId="{79339B14-4A91-4AF8-A7AA-BDAD985F4D88}" type="presOf" srcId="{8957B580-EC34-4353-BBAE-C288428B241F}" destId="{BC406047-8891-40BF-9FA0-BBDA861C0640}" srcOrd="0" destOrd="0" presId="urn:microsoft.com/office/officeart/2005/8/layout/vList5"/>
    <dgm:cxn modelId="{F616BE3E-AF18-4643-B231-3FB7D123446F}" type="presOf" srcId="{191AD55C-0913-4D3F-B080-DFB6540464D2}" destId="{908987AB-861A-41D9-B623-6C5B8C065C83}" srcOrd="0" destOrd="0" presId="urn:microsoft.com/office/officeart/2005/8/layout/vList5"/>
    <dgm:cxn modelId="{29BC0F76-26E8-451F-ACED-AC85F832B544}" type="presOf" srcId="{CAEBD969-BE2C-466F-A7C7-571B0DF335A4}" destId="{C9B246D2-78E3-42E3-BD79-AB5EE56F8F4C}" srcOrd="0" destOrd="0" presId="urn:microsoft.com/office/officeart/2005/8/layout/vList5"/>
    <dgm:cxn modelId="{81FB3D57-D4CD-4CB8-B912-064CD0061BF4}" type="presOf" srcId="{818E4A45-6BBF-4857-B437-C9C52B4425B7}" destId="{681B0534-7C1B-4D28-B981-58927E101452}" srcOrd="0" destOrd="0" presId="urn:microsoft.com/office/officeart/2005/8/layout/vList5"/>
    <dgm:cxn modelId="{B681E27E-2C2A-45A7-9BA8-16F1136BA51F}" srcId="{9E174159-30F0-4033-9B06-13D2402E8E1A}" destId="{191AD55C-0913-4D3F-B080-DFB6540464D2}" srcOrd="0" destOrd="0" parTransId="{5B458C48-7444-4592-80F5-BFEEB1C65A42}" sibTransId="{FE4BB837-DE8B-44E6-B291-7F26C46C0A47}"/>
    <dgm:cxn modelId="{813FC785-C2F1-4733-8BBB-B78FA3C16108}" srcId="{818E4A45-6BBF-4857-B437-C9C52B4425B7}" destId="{B496C566-13ED-4997-A4BB-7ECDEC206335}" srcOrd="0" destOrd="0" parTransId="{26CD7450-1EB0-4BE0-AB2D-BA21A7CBABD1}" sibTransId="{80DB7395-FFE5-413A-9CC8-2DA8DB260434}"/>
    <dgm:cxn modelId="{F14BA498-EBEA-4851-A08E-BB44F0DE4F8B}" type="presOf" srcId="{C2EF6F65-7E85-4F7E-8EE9-3EFC64BC214A}" destId="{836C6C3D-3E23-4325-894D-4F7AB0FCBD83}" srcOrd="0" destOrd="0" presId="urn:microsoft.com/office/officeart/2005/8/layout/vList5"/>
    <dgm:cxn modelId="{03EBE59D-25BD-4409-B6C2-8915BC17457D}" srcId="{8957B580-EC34-4353-BBAE-C288428B241F}" destId="{9E174159-30F0-4033-9B06-13D2402E8E1A}" srcOrd="1" destOrd="0" parTransId="{F3A0B4D4-3BE1-4C91-95B0-4C99E214D94E}" sibTransId="{58ABAC45-22B0-4FCD-985D-C092662150E5}"/>
    <dgm:cxn modelId="{0FD3059E-329E-4700-B744-E945A65E2888}" srcId="{8957B580-EC34-4353-BBAE-C288428B241F}" destId="{C2EF6F65-7E85-4F7E-8EE9-3EFC64BC214A}" srcOrd="0" destOrd="0" parTransId="{F7D3632D-9E0D-4B52-BEED-17CC3BF38CDA}" sibTransId="{609B1B62-7215-4B6A-A3E6-84730FD63312}"/>
    <dgm:cxn modelId="{BDEE40A3-0F1B-4190-A0C5-8221EE1B6E3D}" srcId="{C2EF6F65-7E85-4F7E-8EE9-3EFC64BC214A}" destId="{CAEBD969-BE2C-466F-A7C7-571B0DF335A4}" srcOrd="0" destOrd="0" parTransId="{5EF15F03-6FE9-4650-9215-7361309A4CD3}" sibTransId="{C9C653C7-3923-4472-9630-6216328BD779}"/>
    <dgm:cxn modelId="{66FE4BE3-EA85-4649-8136-B57B595AB6A9}" srcId="{8957B580-EC34-4353-BBAE-C288428B241F}" destId="{818E4A45-6BBF-4857-B437-C9C52B4425B7}" srcOrd="2" destOrd="0" parTransId="{EF2EAC6F-18FF-477F-9E63-1CE55685A3E1}" sibTransId="{B7DE10E8-AF1E-43CD-A5B5-44B2C1338D01}"/>
    <dgm:cxn modelId="{2014CAF6-CB38-4C3F-BE37-D3236EC3BA8F}" type="presOf" srcId="{B496C566-13ED-4997-A4BB-7ECDEC206335}" destId="{45E2D255-FA00-4A31-A24B-D1A29B76648E}" srcOrd="0" destOrd="0" presId="urn:microsoft.com/office/officeart/2005/8/layout/vList5"/>
    <dgm:cxn modelId="{7041B30B-2B5F-4DA5-AA87-71283E7BB579}" type="presParOf" srcId="{BC406047-8891-40BF-9FA0-BBDA861C0640}" destId="{D1A6D12E-C99A-434D-A41A-0A60E7BFDAD9}" srcOrd="0" destOrd="0" presId="urn:microsoft.com/office/officeart/2005/8/layout/vList5"/>
    <dgm:cxn modelId="{B7C21BAC-AFC7-411F-8DDB-A937FC8A00F4}" type="presParOf" srcId="{D1A6D12E-C99A-434D-A41A-0A60E7BFDAD9}" destId="{836C6C3D-3E23-4325-894D-4F7AB0FCBD83}" srcOrd="0" destOrd="0" presId="urn:microsoft.com/office/officeart/2005/8/layout/vList5"/>
    <dgm:cxn modelId="{C4F9AF3F-FEC5-4404-A5BC-AD716061D818}" type="presParOf" srcId="{D1A6D12E-C99A-434D-A41A-0A60E7BFDAD9}" destId="{C9B246D2-78E3-42E3-BD79-AB5EE56F8F4C}" srcOrd="1" destOrd="0" presId="urn:microsoft.com/office/officeart/2005/8/layout/vList5"/>
    <dgm:cxn modelId="{2CB8C62E-ED78-4FEB-AB4F-D7C7CCD7E2C7}" type="presParOf" srcId="{BC406047-8891-40BF-9FA0-BBDA861C0640}" destId="{030E8FC7-5CD3-450B-B924-B723951DCEA6}" srcOrd="1" destOrd="0" presId="urn:microsoft.com/office/officeart/2005/8/layout/vList5"/>
    <dgm:cxn modelId="{7B9C6715-9171-43E9-A48D-5147BA56E3EA}" type="presParOf" srcId="{BC406047-8891-40BF-9FA0-BBDA861C0640}" destId="{84A4ADA0-E0B9-4360-A659-894192BF32B7}" srcOrd="2" destOrd="0" presId="urn:microsoft.com/office/officeart/2005/8/layout/vList5"/>
    <dgm:cxn modelId="{83240FB6-ED22-4BBF-8481-1B08CF13C1F3}" type="presParOf" srcId="{84A4ADA0-E0B9-4360-A659-894192BF32B7}" destId="{103463E3-04B0-42BC-95F8-59A13822731C}" srcOrd="0" destOrd="0" presId="urn:microsoft.com/office/officeart/2005/8/layout/vList5"/>
    <dgm:cxn modelId="{873A984F-EC60-482B-9061-9707524C03A5}" type="presParOf" srcId="{84A4ADA0-E0B9-4360-A659-894192BF32B7}" destId="{908987AB-861A-41D9-B623-6C5B8C065C83}" srcOrd="1" destOrd="0" presId="urn:microsoft.com/office/officeart/2005/8/layout/vList5"/>
    <dgm:cxn modelId="{E749B17F-1FCF-49E6-81A2-7D72A8F9B95B}" type="presParOf" srcId="{BC406047-8891-40BF-9FA0-BBDA861C0640}" destId="{72AD2D15-9FB3-4EEB-AD49-221110E2635A}" srcOrd="3" destOrd="0" presId="urn:microsoft.com/office/officeart/2005/8/layout/vList5"/>
    <dgm:cxn modelId="{598613F5-0F7C-4A21-81FF-0233BAC4FA6E}" type="presParOf" srcId="{BC406047-8891-40BF-9FA0-BBDA861C0640}" destId="{2FBCF9D9-6A81-4C4A-8CDD-DAF59460B97A}" srcOrd="4" destOrd="0" presId="urn:microsoft.com/office/officeart/2005/8/layout/vList5"/>
    <dgm:cxn modelId="{022C5107-5025-497E-B2E2-70C9F1771F40}" type="presParOf" srcId="{2FBCF9D9-6A81-4C4A-8CDD-DAF59460B97A}" destId="{681B0534-7C1B-4D28-B981-58927E101452}" srcOrd="0" destOrd="0" presId="urn:microsoft.com/office/officeart/2005/8/layout/vList5"/>
    <dgm:cxn modelId="{CD55FAB3-39A9-4598-9D69-1A04C6D61668}" type="presParOf" srcId="{2FBCF9D9-6A81-4C4A-8CDD-DAF59460B97A}" destId="{45E2D255-FA00-4A31-A24B-D1A29B76648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246D2-78E3-42E3-BD79-AB5EE56F8F4C}">
      <dsp:nvSpPr>
        <dsp:cNvPr id="0" name=""/>
        <dsp:cNvSpPr/>
      </dsp:nvSpPr>
      <dsp:spPr>
        <a:xfrm rot="5400000">
          <a:off x="6530476" y="-2709654"/>
          <a:ext cx="1323165" cy="6768997"/>
        </a:xfrm>
        <a:prstGeom prst="rect">
          <a:avLst/>
        </a:prstGeom>
        <a:solidFill>
          <a:schemeClr val="accent1">
            <a:lumMod val="20000"/>
            <a:lumOff val="80000"/>
            <a:alpha val="9000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GB" sz="2000" kern="1200"/>
            <a:t>toot has hidden most of its complexity into the platform, interacting with it is easy.</a:t>
          </a:r>
          <a:endParaRPr lang="en-US" sz="2000" kern="1200"/>
        </a:p>
      </dsp:txBody>
      <dsp:txXfrm rot="-5400000">
        <a:off x="3807560" y="13262"/>
        <a:ext cx="6768997" cy="1323165"/>
      </dsp:txXfrm>
    </dsp:sp>
    <dsp:sp modelId="{836C6C3D-3E23-4325-894D-4F7AB0FCBD83}">
      <dsp:nvSpPr>
        <dsp:cNvPr id="0" name=""/>
        <dsp:cNvSpPr/>
      </dsp:nvSpPr>
      <dsp:spPr>
        <a:xfrm>
          <a:off x="0" y="2038"/>
          <a:ext cx="3807560" cy="1345609"/>
        </a:xfrm>
        <a:prstGeom prst="rect">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GB" sz="3600" kern="1200">
              <a:latin typeface="Arial Nova" panose="020B0504020202020204" pitchFamily="34" charset="0"/>
            </a:rPr>
            <a:t>Friendly UI</a:t>
          </a:r>
          <a:endParaRPr lang="en-US" sz="3600" kern="1200">
            <a:latin typeface="Arial Nova" panose="020B0504020202020204" pitchFamily="34" charset="0"/>
          </a:endParaRPr>
        </a:p>
      </dsp:txBody>
      <dsp:txXfrm>
        <a:off x="0" y="2038"/>
        <a:ext cx="3807560" cy="1345609"/>
      </dsp:txXfrm>
    </dsp:sp>
    <dsp:sp modelId="{908987AB-861A-41D9-B623-6C5B8C065C83}">
      <dsp:nvSpPr>
        <dsp:cNvPr id="0" name=""/>
        <dsp:cNvSpPr/>
      </dsp:nvSpPr>
      <dsp:spPr>
        <a:xfrm rot="5400000">
          <a:off x="6533668" y="-1296764"/>
          <a:ext cx="1316781" cy="6768997"/>
        </a:xfrm>
        <a:prstGeom prst="rect">
          <a:avLst/>
        </a:prstGeom>
        <a:solidFill>
          <a:schemeClr val="accent4">
            <a:lumMod val="20000"/>
            <a:lumOff val="80000"/>
            <a:alpha val="90000"/>
          </a:schemeClr>
        </a:solidFill>
        <a:ln w="15875" cap="flat" cmpd="sng" algn="ctr">
          <a:solidFill>
            <a:schemeClr val="accent2">
              <a:tint val="40000"/>
              <a:alpha val="90000"/>
              <a:hueOff val="1762068"/>
              <a:satOff val="-29748"/>
              <a:lumOff val="-18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GB" sz="2000" kern="1200"/>
            <a:t>toot is able to assist you in inferring new knowledge from existing knowledge and explain why.</a:t>
          </a:r>
          <a:endParaRPr lang="en-US" sz="2000" kern="1200"/>
        </a:p>
      </dsp:txBody>
      <dsp:txXfrm rot="-5400000">
        <a:off x="3807560" y="1429344"/>
        <a:ext cx="6768997" cy="1316781"/>
      </dsp:txXfrm>
    </dsp:sp>
    <dsp:sp modelId="{103463E3-04B0-42BC-95F8-59A13822731C}">
      <dsp:nvSpPr>
        <dsp:cNvPr id="0" name=""/>
        <dsp:cNvSpPr/>
      </dsp:nvSpPr>
      <dsp:spPr>
        <a:xfrm>
          <a:off x="0" y="1414929"/>
          <a:ext cx="3807560" cy="1345609"/>
        </a:xfrm>
        <a:prstGeom prst="rect">
          <a:avLst/>
        </a:prstGeom>
        <a:solidFill>
          <a:schemeClr val="accent4"/>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GB" sz="3600" kern="1200">
              <a:latin typeface="Arial Nova" panose="020B0504020202020204" pitchFamily="34" charset="0"/>
            </a:rPr>
            <a:t>Reasoner</a:t>
          </a:r>
          <a:endParaRPr lang="en-US" sz="3600" kern="1200">
            <a:latin typeface="Arial Nova" panose="020B0504020202020204" pitchFamily="34" charset="0"/>
          </a:endParaRPr>
        </a:p>
      </dsp:txBody>
      <dsp:txXfrm>
        <a:off x="0" y="1414929"/>
        <a:ext cx="3807560" cy="1345609"/>
      </dsp:txXfrm>
    </dsp:sp>
    <dsp:sp modelId="{45E2D255-FA00-4A31-A24B-D1A29B76648E}">
      <dsp:nvSpPr>
        <dsp:cNvPr id="0" name=""/>
        <dsp:cNvSpPr/>
      </dsp:nvSpPr>
      <dsp:spPr>
        <a:xfrm rot="5400000">
          <a:off x="6524157" y="116125"/>
          <a:ext cx="1335803" cy="6768997"/>
        </a:xfrm>
        <a:prstGeom prst="rect">
          <a:avLst/>
        </a:prstGeom>
        <a:solidFill>
          <a:schemeClr val="accent3">
            <a:lumMod val="20000"/>
            <a:lumOff val="80000"/>
            <a:alpha val="90000"/>
          </a:schemeClr>
        </a:solidFill>
        <a:ln w="15875" cap="flat" cmpd="sng" algn="ctr">
          <a:solidFill>
            <a:schemeClr val="accent2">
              <a:tint val="40000"/>
              <a:alpha val="90000"/>
              <a:hueOff val="3524137"/>
              <a:satOff val="-59496"/>
              <a:lumOff val="-37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GB" sz="2000" kern="1200"/>
            <a:t>toot is able to handle all personalized information with ease.</a:t>
          </a:r>
          <a:endParaRPr lang="en-US" sz="2000" kern="1200"/>
        </a:p>
      </dsp:txBody>
      <dsp:txXfrm rot="-5400000">
        <a:off x="3807560" y="2832722"/>
        <a:ext cx="6768997" cy="1335803"/>
      </dsp:txXfrm>
    </dsp:sp>
    <dsp:sp modelId="{681B0534-7C1B-4D28-B981-58927E101452}">
      <dsp:nvSpPr>
        <dsp:cNvPr id="0" name=""/>
        <dsp:cNvSpPr/>
      </dsp:nvSpPr>
      <dsp:spPr>
        <a:xfrm>
          <a:off x="0" y="2827819"/>
          <a:ext cx="3807560" cy="1345609"/>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GB" sz="3600" kern="1200"/>
            <a:t>Customizable Knowledge</a:t>
          </a:r>
          <a:endParaRPr lang="en-US" sz="3600" kern="1200"/>
        </a:p>
      </dsp:txBody>
      <dsp:txXfrm>
        <a:off x="0" y="2827819"/>
        <a:ext cx="3807560" cy="134560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B06F99-57D1-5945-9B23-1F54BA86D00A}" type="datetimeFigureOut">
              <a:rPr lang="it-IT" smtClean="0"/>
              <a:t>15/04/2021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4DDB3-0A47-DB4E-A2B4-C4EF60179CDC}" type="slidenum">
              <a:rPr lang="it-IT" smtClean="0"/>
              <a:t>‹#›</a:t>
            </a:fld>
            <a:endParaRPr lang="it-IT"/>
          </a:p>
        </p:txBody>
      </p:sp>
    </p:spTree>
    <p:extLst>
      <p:ext uri="{BB962C8B-B14F-4D97-AF65-F5344CB8AC3E}">
        <p14:creationId xmlns:p14="http://schemas.microsoft.com/office/powerpoint/2010/main" val="597101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4E4DDB3-0A47-DB4E-A2B4-C4EF60179CDC}" type="slidenum">
              <a:rPr lang="it-IT" smtClean="0"/>
              <a:t>2</a:t>
            </a:fld>
            <a:endParaRPr lang="it-IT"/>
          </a:p>
        </p:txBody>
      </p:sp>
    </p:spTree>
    <p:extLst>
      <p:ext uri="{BB962C8B-B14F-4D97-AF65-F5344CB8AC3E}">
        <p14:creationId xmlns:p14="http://schemas.microsoft.com/office/powerpoint/2010/main" val="344615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4E4DDB3-0A47-DB4E-A2B4-C4EF60179CDC}" type="slidenum">
              <a:rPr lang="it-IT" smtClean="0"/>
              <a:t>13</a:t>
            </a:fld>
            <a:endParaRPr lang="it-IT"/>
          </a:p>
        </p:txBody>
      </p:sp>
    </p:spTree>
    <p:extLst>
      <p:ext uri="{BB962C8B-B14F-4D97-AF65-F5344CB8AC3E}">
        <p14:creationId xmlns:p14="http://schemas.microsoft.com/office/powerpoint/2010/main" val="2920782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4E4DDB3-0A47-DB4E-A2B4-C4EF60179CDC}" type="slidenum">
              <a:rPr lang="it-IT" smtClean="0"/>
              <a:t>15</a:t>
            </a:fld>
            <a:endParaRPr lang="it-IT"/>
          </a:p>
        </p:txBody>
      </p:sp>
    </p:spTree>
    <p:extLst>
      <p:ext uri="{BB962C8B-B14F-4D97-AF65-F5344CB8AC3E}">
        <p14:creationId xmlns:p14="http://schemas.microsoft.com/office/powerpoint/2010/main" val="364813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4E4DDB3-0A47-DB4E-A2B4-C4EF60179CDC}" type="slidenum">
              <a:rPr lang="it-IT" smtClean="0"/>
              <a:t>22</a:t>
            </a:fld>
            <a:endParaRPr lang="it-IT"/>
          </a:p>
        </p:txBody>
      </p:sp>
    </p:spTree>
    <p:extLst>
      <p:ext uri="{BB962C8B-B14F-4D97-AF65-F5344CB8AC3E}">
        <p14:creationId xmlns:p14="http://schemas.microsoft.com/office/powerpoint/2010/main" val="758521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4E4DDB3-0A47-DB4E-A2B4-C4EF60179CDC}" type="slidenum">
              <a:rPr lang="it-IT" smtClean="0"/>
              <a:t>29</a:t>
            </a:fld>
            <a:endParaRPr lang="it-IT"/>
          </a:p>
        </p:txBody>
      </p:sp>
    </p:spTree>
    <p:extLst>
      <p:ext uri="{BB962C8B-B14F-4D97-AF65-F5344CB8AC3E}">
        <p14:creationId xmlns:p14="http://schemas.microsoft.com/office/powerpoint/2010/main" val="733286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it-IT"/>
              <a:t>Fare clic per modificare lo stile del titolo dello schema</a:t>
            </a:r>
            <a:endParaRPr lang="en-US"/>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endParaRPr lang="it-IT"/>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it-IT"/>
          </a:p>
        </p:txBody>
      </p:sp>
      <p:sp>
        <p:nvSpPr>
          <p:cNvPr id="6" name="Slide Number Placeholder 5"/>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218597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274299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a:xfrm>
            <a:off x="804672" y="320040"/>
            <a:ext cx="3657600" cy="320040"/>
          </a:xfrm>
        </p:spPr>
        <p:txBody>
          <a:bodyPr/>
          <a:lstStyle/>
          <a:p>
            <a:endParaRPr lang="it-IT"/>
          </a:p>
        </p:txBody>
      </p:sp>
      <p:sp>
        <p:nvSpPr>
          <p:cNvPr id="5" name="Footer Placeholder 4"/>
          <p:cNvSpPr>
            <a:spLocks noGrp="1"/>
          </p:cNvSpPr>
          <p:nvPr>
            <p:ph type="ftr" sz="quarter" idx="11"/>
          </p:nvPr>
        </p:nvSpPr>
        <p:spPr>
          <a:xfrm>
            <a:off x="804672" y="6227064"/>
            <a:ext cx="10588752" cy="320040"/>
          </a:xfrm>
        </p:spPr>
        <p:txBody>
          <a:bodyPr/>
          <a:lstStyle/>
          <a:p>
            <a:endParaRPr lang="it-IT"/>
          </a:p>
        </p:txBody>
      </p:sp>
      <p:sp>
        <p:nvSpPr>
          <p:cNvPr id="6" name="Slide Number Placeholder 5"/>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28661537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987952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0935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60585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946345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7891329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420553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32466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it-IT"/>
              <a:t>Fare clic per modificare lo stile del titolo dello schema</a:t>
            </a:r>
            <a:endParaRPr lang="en-US"/>
          </a:p>
        </p:txBody>
      </p:sp>
      <p:sp>
        <p:nvSpPr>
          <p:cNvPr id="3" name="Content Placeholder 2"/>
          <p:cNvSpPr>
            <a:spLocks noGrp="1"/>
          </p:cNvSpPr>
          <p:nvPr>
            <p:ph idx="1"/>
          </p:nvPr>
        </p:nvSpPr>
        <p:spPr>
          <a:xfrm>
            <a:off x="5118447" y="803186"/>
            <a:ext cx="6281873" cy="5248622"/>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3251684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a:xfrm>
            <a:off x="804672" y="320040"/>
            <a:ext cx="3657600" cy="320040"/>
          </a:xfrm>
        </p:spPr>
        <p:txBody>
          <a:bodyPr/>
          <a:lstStyle/>
          <a:p>
            <a:endParaRPr lang="it-IT"/>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it-IT"/>
          </a:p>
        </p:txBody>
      </p:sp>
      <p:sp>
        <p:nvSpPr>
          <p:cNvPr id="6" name="Slide Number Placeholder 5"/>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98686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it-IT"/>
              <a:t>Fare clic per modificare lo stile del titolo dello schema</a:t>
            </a:r>
            <a:endParaRPr lang="en-US"/>
          </a:p>
        </p:txBody>
      </p:sp>
      <p:sp>
        <p:nvSpPr>
          <p:cNvPr id="3" name="Content Placeholder 2"/>
          <p:cNvSpPr>
            <a:spLocks noGrp="1"/>
          </p:cNvSpPr>
          <p:nvPr>
            <p:ph sz="half" idx="1"/>
          </p:nvPr>
        </p:nvSpPr>
        <p:spPr>
          <a:xfrm>
            <a:off x="5120878" y="803187"/>
            <a:ext cx="6269591" cy="238265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5118447" y="3672162"/>
            <a:ext cx="6272022" cy="2383586"/>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a:xfrm>
            <a:off x="804672" y="320040"/>
            <a:ext cx="3657600" cy="320040"/>
          </a:xfrm>
        </p:spPr>
        <p:txBody>
          <a:bodyPr/>
          <a:lstStyle/>
          <a:p>
            <a:endParaRPr lang="it-IT"/>
          </a:p>
        </p:txBody>
      </p:sp>
      <p:sp>
        <p:nvSpPr>
          <p:cNvPr id="6" name="Footer Placeholder 5"/>
          <p:cNvSpPr>
            <a:spLocks noGrp="1"/>
          </p:cNvSpPr>
          <p:nvPr>
            <p:ph type="ftr" sz="quarter" idx="11"/>
          </p:nvPr>
        </p:nvSpPr>
        <p:spPr>
          <a:xfrm>
            <a:off x="804672" y="6227064"/>
            <a:ext cx="10588752" cy="320040"/>
          </a:xfrm>
        </p:spPr>
        <p:txBody>
          <a:bodyPr/>
          <a:lstStyle/>
          <a:p>
            <a:endParaRPr lang="it-IT"/>
          </a:p>
        </p:txBody>
      </p:sp>
      <p:sp>
        <p:nvSpPr>
          <p:cNvPr id="7" name="Slide Number Placeholder 6"/>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125832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5125305" y="1488985"/>
            <a:ext cx="6264350" cy="169685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5118447" y="4351687"/>
            <a:ext cx="6265588" cy="17040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a:xfrm>
            <a:off x="804672" y="320040"/>
            <a:ext cx="3657600" cy="320040"/>
          </a:xfrm>
        </p:spPr>
        <p:txBody>
          <a:bodyPr/>
          <a:lstStyle/>
          <a:p>
            <a:endParaRPr lang="it-IT"/>
          </a:p>
        </p:txBody>
      </p:sp>
      <p:sp>
        <p:nvSpPr>
          <p:cNvPr id="8" name="Footer Placeholder 7"/>
          <p:cNvSpPr>
            <a:spLocks noGrp="1"/>
          </p:cNvSpPr>
          <p:nvPr>
            <p:ph type="ftr" sz="quarter" idx="11"/>
          </p:nvPr>
        </p:nvSpPr>
        <p:spPr>
          <a:xfrm>
            <a:off x="804672" y="6227064"/>
            <a:ext cx="10588752" cy="320040"/>
          </a:xfrm>
        </p:spPr>
        <p:txBody>
          <a:bodyPr/>
          <a:lstStyle/>
          <a:p>
            <a:endParaRPr lang="it-IT"/>
          </a:p>
        </p:txBody>
      </p:sp>
      <p:sp>
        <p:nvSpPr>
          <p:cNvPr id="9" name="Slide Number Placeholder 8"/>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1728994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3039956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endParaRPr lang="it-IT"/>
          </a:p>
        </p:txBody>
      </p:sp>
      <p:sp>
        <p:nvSpPr>
          <p:cNvPr id="3" name="Footer Placeholder 2"/>
          <p:cNvSpPr>
            <a:spLocks noGrp="1"/>
          </p:cNvSpPr>
          <p:nvPr>
            <p:ph type="ftr" sz="quarter" idx="11"/>
          </p:nvPr>
        </p:nvSpPr>
        <p:spPr>
          <a:xfrm>
            <a:off x="804672" y="6227064"/>
            <a:ext cx="10588752" cy="320040"/>
          </a:xfrm>
        </p:spPr>
        <p:txBody>
          <a:bodyPr/>
          <a:lstStyle/>
          <a:p>
            <a:endParaRPr lang="it-IT"/>
          </a:p>
        </p:txBody>
      </p:sp>
      <p:sp>
        <p:nvSpPr>
          <p:cNvPr id="4" name="Slide Number Placeholder 3"/>
          <p:cNvSpPr>
            <a:spLocks noGrp="1"/>
          </p:cNvSpPr>
          <p:nvPr>
            <p:ph type="sldNum" sz="quarter" idx="12"/>
          </p:nvPr>
        </p:nvSpPr>
        <p:spPr>
          <a:xfrm>
            <a:off x="10469880"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2974938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it-IT"/>
              <a:t>Fare clic per modificare lo stile del titolo dello schema</a:t>
            </a:r>
            <a:endParaRPr lang="en-US"/>
          </a:p>
        </p:txBody>
      </p:sp>
      <p:sp>
        <p:nvSpPr>
          <p:cNvPr id="3" name="Content Placeholder 2"/>
          <p:cNvSpPr>
            <a:spLocks noGrp="1"/>
          </p:cNvSpPr>
          <p:nvPr>
            <p:ph idx="1"/>
          </p:nvPr>
        </p:nvSpPr>
        <p:spPr>
          <a:xfrm>
            <a:off x="5109983" y="802809"/>
            <a:ext cx="6275035" cy="5249940"/>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3818567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it-IT"/>
              <a:t>Fare clic per modificare lo stile del titolo dello schema</a:t>
            </a:r>
            <a:endParaRPr lang="en-US"/>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a:xfrm>
            <a:off x="804672" y="320040"/>
            <a:ext cx="3657600" cy="320040"/>
          </a:xfrm>
        </p:spPr>
        <p:txBody>
          <a:bodyPr/>
          <a:lstStyle/>
          <a:p>
            <a:endParaRPr lang="it-IT"/>
          </a:p>
        </p:txBody>
      </p:sp>
      <p:sp>
        <p:nvSpPr>
          <p:cNvPr id="6" name="Footer Placeholder 5"/>
          <p:cNvSpPr>
            <a:spLocks noGrp="1"/>
          </p:cNvSpPr>
          <p:nvPr>
            <p:ph type="ftr" sz="quarter" idx="11"/>
          </p:nvPr>
        </p:nvSpPr>
        <p:spPr>
          <a:xfrm>
            <a:off x="804672" y="6227064"/>
            <a:ext cx="5942203" cy="320040"/>
          </a:xfrm>
        </p:spPr>
        <p:txBody>
          <a:bodyPr/>
          <a:lstStyle/>
          <a:p>
            <a:endParaRPr lang="it-IT"/>
          </a:p>
        </p:txBody>
      </p:sp>
      <p:sp>
        <p:nvSpPr>
          <p:cNvPr id="7" name="Slide Number Placeholder 6"/>
          <p:cNvSpPr>
            <a:spLocks noGrp="1"/>
          </p:cNvSpPr>
          <p:nvPr>
            <p:ph type="sldNum" sz="quarter" idx="12"/>
          </p:nvPr>
        </p:nvSpPr>
        <p:spPr>
          <a:xfrm>
            <a:off x="5828377" y="320040"/>
            <a:ext cx="914400" cy="320040"/>
          </a:xfrm>
        </p:spPr>
        <p:txBody>
          <a:bodyPr/>
          <a:lstStyle/>
          <a:p>
            <a:fld id="{E1F249F2-678F-914F-B791-5372C7C01D9D}" type="slidenum">
              <a:rPr lang="it-IT" smtClean="0"/>
              <a:t>‹#›</a:t>
            </a:fld>
            <a:endParaRPr lang="it-IT"/>
          </a:p>
        </p:txBody>
      </p:sp>
    </p:spTree>
    <p:extLst>
      <p:ext uri="{BB962C8B-B14F-4D97-AF65-F5344CB8AC3E}">
        <p14:creationId xmlns:p14="http://schemas.microsoft.com/office/powerpoint/2010/main" val="197250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it-IT"/>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E1F249F2-678F-914F-B791-5372C7C01D9D}" type="slidenum">
              <a:rPr lang="it-IT" smtClean="0"/>
              <a:t>‹#›</a:t>
            </a:fld>
            <a:endParaRPr lang="it-IT"/>
          </a:p>
        </p:txBody>
      </p:sp>
    </p:spTree>
    <p:extLst>
      <p:ext uri="{BB962C8B-B14F-4D97-AF65-F5344CB8AC3E}">
        <p14:creationId xmlns:p14="http://schemas.microsoft.com/office/powerpoint/2010/main" val="32061289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 id="2147483676" r:id="rId14"/>
    <p:sldLayoutId id="2147483677" r:id="rId15"/>
    <p:sldLayoutId id="2147483678" r:id="rId16"/>
    <p:sldLayoutId id="2147483679" r:id="rId17"/>
    <p:sldLayoutId id="2147483680" r:id="rId18"/>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comments" Target="../comments/comment1.xml"/><Relationship Id="rId2" Type="http://schemas.openxmlformats.org/officeDocument/2006/relationships/image" Target="../media/image15.jpeg"/><Relationship Id="rId1" Type="http://schemas.openxmlformats.org/officeDocument/2006/relationships/slideLayout" Target="../slideLayouts/slideLayout16.xml"/><Relationship Id="rId6" Type="http://schemas.openxmlformats.org/officeDocument/2006/relationships/image" Target="../media/image18.jpeg"/><Relationship Id="rId5" Type="http://schemas.microsoft.com/office/2007/relationships/hdphoto" Target="../media/hdphoto2.wdp"/><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6.xml"/><Relationship Id="rId6" Type="http://schemas.microsoft.com/office/2007/relationships/hdphoto" Target="../media/hdphoto3.wdp"/><Relationship Id="rId5" Type="http://schemas.openxmlformats.org/officeDocument/2006/relationships/image" Target="../media/image26.png"/><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comments" Target="../comments/commen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5" Type="http://schemas.openxmlformats.org/officeDocument/2006/relationships/comments" Target="../comments/comment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16.xml"/><Relationship Id="rId6" Type="http://schemas.openxmlformats.org/officeDocument/2006/relationships/image" Target="../media/image39.png"/><Relationship Id="rId5" Type="http://schemas.microsoft.com/office/2007/relationships/hdphoto" Target="../media/hdphoto5.wdp"/><Relationship Id="rId4" Type="http://schemas.openxmlformats.org/officeDocument/2006/relationships/image" Target="../media/image38.png"/><Relationship Id="rId9"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comments" Target="../comments/commen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47.jpeg"/><Relationship Id="rId1" Type="http://schemas.openxmlformats.org/officeDocument/2006/relationships/slideLayout" Target="../slideLayouts/slideLayout16.xml"/><Relationship Id="rId6" Type="http://schemas.microsoft.com/office/2007/relationships/hdphoto" Target="../media/hdphoto9.wdp"/><Relationship Id="rId5" Type="http://schemas.openxmlformats.org/officeDocument/2006/relationships/image" Target="../media/image49.png"/><Relationship Id="rId4" Type="http://schemas.microsoft.com/office/2007/relationships/hdphoto" Target="../media/hdphoto8.wdp"/></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microsoft.com/office/2007/relationships/hdphoto" Target="../media/hdphoto11.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6.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hyperlink" Target="https://flickr.com/photos/rohdesign/3534506648" TargetMode="Externa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289884" y="3836611"/>
            <a:ext cx="6623837" cy="615553"/>
          </a:xfrm>
          <a:prstGeom prst="rect">
            <a:avLst/>
          </a:prstGeom>
          <a:noFill/>
        </p:spPr>
        <p:txBody>
          <a:bodyPr wrap="square" lIns="91440" tIns="45720" rIns="91440" bIns="45720" rtlCol="0" anchor="ctr">
            <a:spAutoFit/>
          </a:bodyPr>
          <a:lstStyle/>
          <a:p>
            <a:r>
              <a:rPr lang="en-US" altLang="ko-KR" sz="3400">
                <a:solidFill>
                  <a:schemeClr val="tx1">
                    <a:lumMod val="85000"/>
                    <a:lumOff val="15000"/>
                  </a:schemeClr>
                </a:solidFill>
                <a:ea typeface="맑은 고딕"/>
                <a:cs typeface="Arial"/>
              </a:rPr>
              <a:t>An Explainable AI Assistant</a:t>
            </a:r>
            <a:endParaRPr lang="ko-KR" altLang="en-US" sz="3400">
              <a:solidFill>
                <a:schemeClr val="tx1">
                  <a:lumMod val="85000"/>
                  <a:lumOff val="15000"/>
                </a:schemeClr>
              </a:solidFill>
              <a:ea typeface="맑은 고딕"/>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289805" y="4449561"/>
            <a:ext cx="5776990" cy="379656"/>
          </a:xfrm>
          <a:prstGeom prst="rect">
            <a:avLst/>
          </a:prstGeom>
          <a:noFill/>
        </p:spPr>
        <p:txBody>
          <a:bodyPr wrap="square" lIns="91440" tIns="45720" rIns="91440" bIns="45720" rtlCol="0" anchor="ctr">
            <a:spAutoFit/>
          </a:bodyPr>
          <a:lstStyle/>
          <a:p>
            <a:r>
              <a:rPr lang="en-US" altLang="ko-KR" sz="1850">
                <a:solidFill>
                  <a:schemeClr val="tx1">
                    <a:lumMod val="85000"/>
                    <a:lumOff val="15000"/>
                  </a:schemeClr>
                </a:solidFill>
                <a:ea typeface="맑은 고딕"/>
                <a:cs typeface="Arial"/>
              </a:rPr>
              <a:t>toot your problems away</a:t>
            </a:r>
            <a:endParaRPr lang="ko-KR" altLang="en-US" sz="1867">
              <a:solidFill>
                <a:schemeClr val="tx1">
                  <a:lumMod val="85000"/>
                  <a:lumOff val="15000"/>
                </a:schemeClr>
              </a:solidFill>
              <a:cs typeface="Arial" pitchFamily="34" charset="0"/>
            </a:endParaRPr>
          </a:p>
        </p:txBody>
      </p:sp>
      <p:grpSp>
        <p:nvGrpSpPr>
          <p:cNvPr id="26" name="Group 25">
            <a:extLst>
              <a:ext uri="{FF2B5EF4-FFF2-40B4-BE49-F238E27FC236}">
                <a16:creationId xmlns:a16="http://schemas.microsoft.com/office/drawing/2014/main" id="{5E2ACF8F-412B-4259-9576-1D195438BE9E}"/>
              </a:ext>
            </a:extLst>
          </p:cNvPr>
          <p:cNvGrpSpPr/>
          <p:nvPr/>
        </p:nvGrpSpPr>
        <p:grpSpPr>
          <a:xfrm>
            <a:off x="1607538" y="1186025"/>
            <a:ext cx="4328528" cy="3899363"/>
            <a:chOff x="2894307" y="788255"/>
            <a:chExt cx="5026316" cy="4527967"/>
          </a:xfrm>
        </p:grpSpPr>
        <p:grpSp>
          <p:nvGrpSpPr>
            <p:cNvPr id="18" name="Group 17">
              <a:extLst>
                <a:ext uri="{FF2B5EF4-FFF2-40B4-BE49-F238E27FC236}">
                  <a16:creationId xmlns:a16="http://schemas.microsoft.com/office/drawing/2014/main" id="{120A5C67-A09E-41E0-8719-B15397341675}"/>
                </a:ext>
              </a:extLst>
            </p:cNvPr>
            <p:cNvGrpSpPr/>
            <p:nvPr/>
          </p:nvGrpSpPr>
          <p:grpSpPr>
            <a:xfrm>
              <a:off x="3617375" y="788255"/>
              <a:ext cx="4303248" cy="4527967"/>
              <a:chOff x="5266044" y="3820965"/>
              <a:chExt cx="2472245" cy="2601348"/>
            </a:xfrm>
          </p:grpSpPr>
          <p:sp>
            <p:nvSpPr>
              <p:cNvPr id="11" name="Freeform: Shape 10">
                <a:extLst>
                  <a:ext uri="{FF2B5EF4-FFF2-40B4-BE49-F238E27FC236}">
                    <a16:creationId xmlns:a16="http://schemas.microsoft.com/office/drawing/2014/main" id="{B4C59625-C7FB-408D-B215-BD166DC61295}"/>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0908E7C-5307-428C-9E05-94ABF7F940A2}"/>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98541D-8915-4926-8EAA-271CB0CCF89D}"/>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487868F-3510-4147-938A-BE68F2183A54}"/>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92633D7-D0C2-417C-9461-9559C8CE68E8}"/>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16C971D-B04E-4997-98E7-0D28B39A7AE2}"/>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EF1BC10-5394-4692-A653-21E97C02C741}"/>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6BB05B07-7AC0-439B-831A-7713EFCBADB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CA0A9A-B4C5-44E3-AD6F-D32EC651C94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23" name="Cross 22">
              <a:extLst>
                <a:ext uri="{FF2B5EF4-FFF2-40B4-BE49-F238E27FC236}">
                  <a16:creationId xmlns:a16="http://schemas.microsoft.com/office/drawing/2014/main" id="{F2C440BD-A1EE-4511-A092-66A0C3562169}"/>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1567340D-C398-499C-B7C4-D71207E9DAA5}"/>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2DAE22E-C2FD-42A4-82EB-6374FBA71F36}"/>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47BFF0FC-DCAB-47B2-8C30-94BCD79923D1}"/>
              </a:ext>
            </a:extLst>
          </p:cNvPr>
          <p:cNvGrpSpPr/>
          <p:nvPr/>
        </p:nvGrpSpPr>
        <p:grpSpPr>
          <a:xfrm rot="10800000">
            <a:off x="3747952" y="5112407"/>
            <a:ext cx="8167318" cy="147979"/>
            <a:chOff x="3632040" y="5299343"/>
            <a:chExt cx="8559959" cy="142572"/>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299343"/>
              <a:ext cx="4279981" cy="142572"/>
              <a:chOff x="11445923" y="-225914"/>
              <a:chExt cx="1119115" cy="2778234"/>
            </a:xfrm>
          </p:grpSpPr>
          <p:sp>
            <p:nvSpPr>
              <p:cNvPr id="28" name="Rectangle 27">
                <a:extLst>
                  <a:ext uri="{FF2B5EF4-FFF2-40B4-BE49-F238E27FC236}">
                    <a16:creationId xmlns:a16="http://schemas.microsoft.com/office/drawing/2014/main" id="{AE60B278-363D-4CBD-BEC2-21DBD0331773}"/>
                  </a:ext>
                </a:extLst>
              </p:cNvPr>
              <p:cNvSpPr/>
              <p:nvPr/>
            </p:nvSpPr>
            <p:spPr>
              <a:xfrm>
                <a:off x="11818961" y="-225914"/>
                <a:ext cx="373038" cy="27782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225895"/>
                <a:ext cx="373038" cy="27782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225895"/>
                <a:ext cx="373038" cy="27781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pic>
        <p:nvPicPr>
          <p:cNvPr id="3" name="Immagine 2" descr="Immagine che contiene testo&#10;&#10;Descrizione generata automaticamente">
            <a:extLst>
              <a:ext uri="{FF2B5EF4-FFF2-40B4-BE49-F238E27FC236}">
                <a16:creationId xmlns:a16="http://schemas.microsoft.com/office/drawing/2014/main" id="{ED00ABFD-2CED-8747-9918-E9A16EA4A7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5210" y="1397595"/>
            <a:ext cx="2949029" cy="1967899"/>
          </a:xfrm>
          <a:prstGeom prst="rect">
            <a:avLst/>
          </a:prstGeom>
        </p:spPr>
      </p:pic>
    </p:spTree>
    <p:extLst>
      <p:ext uri="{BB962C8B-B14F-4D97-AF65-F5344CB8AC3E}">
        <p14:creationId xmlns:p14="http://schemas.microsoft.com/office/powerpoint/2010/main" val="4231490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6" name="Content Placeholder 2">
            <a:extLst>
              <a:ext uri="{FF2B5EF4-FFF2-40B4-BE49-F238E27FC236}">
                <a16:creationId xmlns:a16="http://schemas.microsoft.com/office/drawing/2014/main" id="{31B9ECEA-664A-418D-8DB4-1D6715559BDE}"/>
              </a:ext>
            </a:extLst>
          </p:cNvPr>
          <p:cNvGraphicFramePr>
            <a:graphicFrameLocks noGrp="1"/>
          </p:cNvGraphicFramePr>
          <p:nvPr>
            <p:ph idx="1"/>
            <p:extLst>
              <p:ext uri="{D42A27DB-BD31-4B8C-83A1-F6EECF244321}">
                <p14:modId xmlns:p14="http://schemas.microsoft.com/office/powerpoint/2010/main" val="3544650272"/>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Text Placeholder 1">
            <a:extLst>
              <a:ext uri="{FF2B5EF4-FFF2-40B4-BE49-F238E27FC236}">
                <a16:creationId xmlns:a16="http://schemas.microsoft.com/office/drawing/2014/main" id="{6565AE4E-AE12-9048-B10F-DBE865979615}"/>
              </a:ext>
            </a:extLst>
          </p:cNvPr>
          <p:cNvSpPr txBox="1">
            <a:spLocks/>
          </p:cNvSpPr>
          <p:nvPr/>
        </p:nvSpPr>
        <p:spPr>
          <a:xfrm>
            <a:off x="323529" y="339509"/>
            <a:ext cx="11573197" cy="724247"/>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0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a:solidFill>
                  <a:schemeClr val="tx1"/>
                </a:solidFill>
                <a:latin typeface="Arial Nova" panose="020B0504020202020204" pitchFamily="34" charset="0"/>
                <a:cs typeface="Calibri" panose="020F0502020204030204" pitchFamily="34" charset="0"/>
              </a:rPr>
              <a:t>Core Features</a:t>
            </a:r>
          </a:p>
        </p:txBody>
      </p:sp>
    </p:spTree>
    <p:extLst>
      <p:ext uri="{BB962C8B-B14F-4D97-AF65-F5344CB8AC3E}">
        <p14:creationId xmlns:p14="http://schemas.microsoft.com/office/powerpoint/2010/main" val="351695641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AE19E2D2-078B-459F-A431-2037B063FD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4" name="Freeform 5">
              <a:extLst>
                <a:ext uri="{FF2B5EF4-FFF2-40B4-BE49-F238E27FC236}">
                  <a16:creationId xmlns:a16="http://schemas.microsoft.com/office/drawing/2014/main" id="{14035B44-9204-427C-98D0-75678B980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6">
              <a:extLst>
                <a:ext uri="{FF2B5EF4-FFF2-40B4-BE49-F238E27FC236}">
                  <a16:creationId xmlns:a16="http://schemas.microsoft.com/office/drawing/2014/main" id="{755FDC7E-5938-4B4B-8877-06EE01FCD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7">
              <a:extLst>
                <a:ext uri="{FF2B5EF4-FFF2-40B4-BE49-F238E27FC236}">
                  <a16:creationId xmlns:a16="http://schemas.microsoft.com/office/drawing/2014/main" id="{F0437E65-E6AA-41CB-8690-97980FE0D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8">
              <a:extLst>
                <a:ext uri="{FF2B5EF4-FFF2-40B4-BE49-F238E27FC236}">
                  <a16:creationId xmlns:a16="http://schemas.microsoft.com/office/drawing/2014/main" id="{3F0EF991-E8E2-4486-80F2-A9E03DA18D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9">
              <a:extLst>
                <a:ext uri="{FF2B5EF4-FFF2-40B4-BE49-F238E27FC236}">
                  <a16:creationId xmlns:a16="http://schemas.microsoft.com/office/drawing/2014/main" id="{FB081D04-EE00-42EF-BBFB-68467361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10">
              <a:extLst>
                <a:ext uri="{FF2B5EF4-FFF2-40B4-BE49-F238E27FC236}">
                  <a16:creationId xmlns:a16="http://schemas.microsoft.com/office/drawing/2014/main" id="{12B7F571-868C-421B-8A57-6196C8124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1">
              <a:extLst>
                <a:ext uri="{FF2B5EF4-FFF2-40B4-BE49-F238E27FC236}">
                  <a16:creationId xmlns:a16="http://schemas.microsoft.com/office/drawing/2014/main" id="{7E4953C7-80FE-46D4-A354-20321F42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2">
              <a:extLst>
                <a:ext uri="{FF2B5EF4-FFF2-40B4-BE49-F238E27FC236}">
                  <a16:creationId xmlns:a16="http://schemas.microsoft.com/office/drawing/2014/main" id="{C60293D3-71F6-45CD-890F-E68F81CDD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3">
              <a:extLst>
                <a:ext uri="{FF2B5EF4-FFF2-40B4-BE49-F238E27FC236}">
                  <a16:creationId xmlns:a16="http://schemas.microsoft.com/office/drawing/2014/main" id="{940865AC-2494-4A34-80AC-0D78FE9C5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4">
              <a:extLst>
                <a:ext uri="{FF2B5EF4-FFF2-40B4-BE49-F238E27FC236}">
                  <a16:creationId xmlns:a16="http://schemas.microsoft.com/office/drawing/2014/main" id="{E8206DC4-8F5A-4192-BB5B-39A4A2CDDD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5">
              <a:extLst>
                <a:ext uri="{FF2B5EF4-FFF2-40B4-BE49-F238E27FC236}">
                  <a16:creationId xmlns:a16="http://schemas.microsoft.com/office/drawing/2014/main" id="{1851F69F-8755-4226-9A81-C27799E32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6">
              <a:extLst>
                <a:ext uri="{FF2B5EF4-FFF2-40B4-BE49-F238E27FC236}">
                  <a16:creationId xmlns:a16="http://schemas.microsoft.com/office/drawing/2014/main" id="{D85B97EF-28BC-441A-9EBB-81EF34094A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7">
              <a:extLst>
                <a:ext uri="{FF2B5EF4-FFF2-40B4-BE49-F238E27FC236}">
                  <a16:creationId xmlns:a16="http://schemas.microsoft.com/office/drawing/2014/main" id="{7C68D975-1EC2-4BFA-811D-0454109E3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8">
              <a:extLst>
                <a:ext uri="{FF2B5EF4-FFF2-40B4-BE49-F238E27FC236}">
                  <a16:creationId xmlns:a16="http://schemas.microsoft.com/office/drawing/2014/main" id="{251959DD-2AB4-4342-8A28-A25293926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9">
              <a:extLst>
                <a:ext uri="{FF2B5EF4-FFF2-40B4-BE49-F238E27FC236}">
                  <a16:creationId xmlns:a16="http://schemas.microsoft.com/office/drawing/2014/main" id="{785D37AB-3782-4D04-A998-0C126E1BDF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0">
              <a:extLst>
                <a:ext uri="{FF2B5EF4-FFF2-40B4-BE49-F238E27FC236}">
                  <a16:creationId xmlns:a16="http://schemas.microsoft.com/office/drawing/2014/main" id="{9313ACA4-E3EA-43A3-822B-DD5DF119D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21">
              <a:extLst>
                <a:ext uri="{FF2B5EF4-FFF2-40B4-BE49-F238E27FC236}">
                  <a16:creationId xmlns:a16="http://schemas.microsoft.com/office/drawing/2014/main" id="{5A98D1AB-DF34-414B-9696-4B671EC20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1" name="Freeform 22">
              <a:extLst>
                <a:ext uri="{FF2B5EF4-FFF2-40B4-BE49-F238E27FC236}">
                  <a16:creationId xmlns:a16="http://schemas.microsoft.com/office/drawing/2014/main" id="{8153A7D0-F980-48CC-B318-806C679F4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3">
              <a:extLst>
                <a:ext uri="{FF2B5EF4-FFF2-40B4-BE49-F238E27FC236}">
                  <a16:creationId xmlns:a16="http://schemas.microsoft.com/office/drawing/2014/main" id="{96E44097-7726-43F7-9E27-8BD5BCF89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4">
              <a:extLst>
                <a:ext uri="{FF2B5EF4-FFF2-40B4-BE49-F238E27FC236}">
                  <a16:creationId xmlns:a16="http://schemas.microsoft.com/office/drawing/2014/main" id="{65B28630-DA3C-4E4C-94ED-0ED8F353C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5">
              <a:extLst>
                <a:ext uri="{FF2B5EF4-FFF2-40B4-BE49-F238E27FC236}">
                  <a16:creationId xmlns:a16="http://schemas.microsoft.com/office/drawing/2014/main" id="{1686151F-4919-4A15-9EC3-0329453ED6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6" name="Group 95">
            <a:extLst>
              <a:ext uri="{FF2B5EF4-FFF2-40B4-BE49-F238E27FC236}">
                <a16:creationId xmlns:a16="http://schemas.microsoft.com/office/drawing/2014/main" id="{E10C7CFA-FC7F-479C-9026-39109C0B59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97" name="Rectangle 96">
              <a:extLst>
                <a:ext uri="{FF2B5EF4-FFF2-40B4-BE49-F238E27FC236}">
                  <a16:creationId xmlns:a16="http://schemas.microsoft.com/office/drawing/2014/main" id="{9971A5E3-BBAD-4023-B07C-7FBC4202D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8" name="Isosceles Triangle 22">
              <a:extLst>
                <a:ext uri="{FF2B5EF4-FFF2-40B4-BE49-F238E27FC236}">
                  <a16:creationId xmlns:a16="http://schemas.microsoft.com/office/drawing/2014/main" id="{FC05BA5F-5BBE-4BFA-A313-155476233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Rectangle 98">
              <a:extLst>
                <a:ext uri="{FF2B5EF4-FFF2-40B4-BE49-F238E27FC236}">
                  <a16:creationId xmlns:a16="http://schemas.microsoft.com/office/drawing/2014/main" id="{5275B948-0170-4286-84CE-04CA461F27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101" name="Rectangle 100">
            <a:extLst>
              <a:ext uri="{FF2B5EF4-FFF2-40B4-BE49-F238E27FC236}">
                <a16:creationId xmlns:a16="http://schemas.microsoft.com/office/drawing/2014/main" id="{59C0AD34-689A-4954-B857-28A56A031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2EF251E5-B061-410C-B249-58C6857613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4" name="Freeform 5">
              <a:extLst>
                <a:ext uri="{FF2B5EF4-FFF2-40B4-BE49-F238E27FC236}">
                  <a16:creationId xmlns:a16="http://schemas.microsoft.com/office/drawing/2014/main" id="{5820E53A-A780-41CF-9B04-52B707A568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6">
              <a:extLst>
                <a:ext uri="{FF2B5EF4-FFF2-40B4-BE49-F238E27FC236}">
                  <a16:creationId xmlns:a16="http://schemas.microsoft.com/office/drawing/2014/main" id="{9A337230-F2D4-4984-B33B-BD5732CA7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7">
              <a:extLst>
                <a:ext uri="{FF2B5EF4-FFF2-40B4-BE49-F238E27FC236}">
                  <a16:creationId xmlns:a16="http://schemas.microsoft.com/office/drawing/2014/main" id="{150374BA-0847-4D86-BDAD-B3616B48AC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8">
              <a:extLst>
                <a:ext uri="{FF2B5EF4-FFF2-40B4-BE49-F238E27FC236}">
                  <a16:creationId xmlns:a16="http://schemas.microsoft.com/office/drawing/2014/main" id="{756B05EF-64B2-4E1A-BEE2-2C91CEE448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9">
              <a:extLst>
                <a:ext uri="{FF2B5EF4-FFF2-40B4-BE49-F238E27FC236}">
                  <a16:creationId xmlns:a16="http://schemas.microsoft.com/office/drawing/2014/main" id="{8EAC8528-3758-4668-AC4F-7A1ED80AA9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10">
              <a:extLst>
                <a:ext uri="{FF2B5EF4-FFF2-40B4-BE49-F238E27FC236}">
                  <a16:creationId xmlns:a16="http://schemas.microsoft.com/office/drawing/2014/main" id="{9C60E31E-3A6D-4751-A2B9-6D6BBD3F42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11">
              <a:extLst>
                <a:ext uri="{FF2B5EF4-FFF2-40B4-BE49-F238E27FC236}">
                  <a16:creationId xmlns:a16="http://schemas.microsoft.com/office/drawing/2014/main" id="{BDA3DA6A-3268-4B0F-AEE7-DAA73B1F39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2">
              <a:extLst>
                <a:ext uri="{FF2B5EF4-FFF2-40B4-BE49-F238E27FC236}">
                  <a16:creationId xmlns:a16="http://schemas.microsoft.com/office/drawing/2014/main" id="{2998BF04-8D3F-4A2A-99F5-4CA4E8CEA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3">
              <a:extLst>
                <a:ext uri="{FF2B5EF4-FFF2-40B4-BE49-F238E27FC236}">
                  <a16:creationId xmlns:a16="http://schemas.microsoft.com/office/drawing/2014/main" id="{0634B53A-D297-4948-A6D6-F6A97EA302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4">
              <a:extLst>
                <a:ext uri="{FF2B5EF4-FFF2-40B4-BE49-F238E27FC236}">
                  <a16:creationId xmlns:a16="http://schemas.microsoft.com/office/drawing/2014/main" id="{4E8DB691-0BA0-400D-800A-75BC377428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5">
              <a:extLst>
                <a:ext uri="{FF2B5EF4-FFF2-40B4-BE49-F238E27FC236}">
                  <a16:creationId xmlns:a16="http://schemas.microsoft.com/office/drawing/2014/main" id="{AFAFDDA3-AC41-4CF2-94B8-57BB1C5E5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4A15B2B0-A771-4DFA-9D23-CB066DAE79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7">
              <a:extLst>
                <a:ext uri="{FF2B5EF4-FFF2-40B4-BE49-F238E27FC236}">
                  <a16:creationId xmlns:a16="http://schemas.microsoft.com/office/drawing/2014/main" id="{6181A0C3-EE79-45C0-B2F7-3EFDF30C92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8">
              <a:extLst>
                <a:ext uri="{FF2B5EF4-FFF2-40B4-BE49-F238E27FC236}">
                  <a16:creationId xmlns:a16="http://schemas.microsoft.com/office/drawing/2014/main" id="{15E0117B-FD22-48B9-9C77-A8B559036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9">
              <a:extLst>
                <a:ext uri="{FF2B5EF4-FFF2-40B4-BE49-F238E27FC236}">
                  <a16:creationId xmlns:a16="http://schemas.microsoft.com/office/drawing/2014/main" id="{8E85FCEE-A313-4486-8C87-02810F6930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20">
              <a:extLst>
                <a:ext uri="{FF2B5EF4-FFF2-40B4-BE49-F238E27FC236}">
                  <a16:creationId xmlns:a16="http://schemas.microsoft.com/office/drawing/2014/main" id="{1C675BF2-101E-485B-8567-6DAC3E2E56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21">
              <a:extLst>
                <a:ext uri="{FF2B5EF4-FFF2-40B4-BE49-F238E27FC236}">
                  <a16:creationId xmlns:a16="http://schemas.microsoft.com/office/drawing/2014/main" id="{FB45911A-8248-42F7-B3EB-A00DB57200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22">
              <a:extLst>
                <a:ext uri="{FF2B5EF4-FFF2-40B4-BE49-F238E27FC236}">
                  <a16:creationId xmlns:a16="http://schemas.microsoft.com/office/drawing/2014/main" id="{5BB462F8-D1E7-49F8-BC68-C084D693D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3">
              <a:extLst>
                <a:ext uri="{FF2B5EF4-FFF2-40B4-BE49-F238E27FC236}">
                  <a16:creationId xmlns:a16="http://schemas.microsoft.com/office/drawing/2014/main" id="{A42670A7-31BD-4399-A52B-58F7DC2CD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4">
              <a:extLst>
                <a:ext uri="{FF2B5EF4-FFF2-40B4-BE49-F238E27FC236}">
                  <a16:creationId xmlns:a16="http://schemas.microsoft.com/office/drawing/2014/main" id="{9A3D52C0-9637-4872-BE90-954269A97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5">
              <a:extLst>
                <a:ext uri="{FF2B5EF4-FFF2-40B4-BE49-F238E27FC236}">
                  <a16:creationId xmlns:a16="http://schemas.microsoft.com/office/drawing/2014/main" id="{3C8A97F0-11E5-4091-BFF3-12036C2E2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6" name="Picture 6" descr="Ink fingerprint on paper">
            <a:extLst>
              <a:ext uri="{FF2B5EF4-FFF2-40B4-BE49-F238E27FC236}">
                <a16:creationId xmlns:a16="http://schemas.microsoft.com/office/drawing/2014/main" id="{4685BB08-0831-418C-BD10-1D5CADFE6C57}"/>
              </a:ext>
            </a:extLst>
          </p:cNvPr>
          <p:cNvPicPr>
            <a:picLocks noGrp="1" noChangeAspect="1"/>
          </p:cNvPicPr>
          <p:nvPr>
            <p:ph type="pic" idx="1"/>
          </p:nvPr>
        </p:nvPicPr>
        <p:blipFill rotWithShape="1">
          <a:blip r:embed="rId2"/>
          <a:srcRect t="7865" r="-1" b="7863"/>
          <a:stretch/>
        </p:blipFill>
        <p:spPr>
          <a:xfrm>
            <a:off x="20" y="227"/>
            <a:ext cx="12191675" cy="6858000"/>
          </a:xfrm>
          <a:prstGeom prst="rect">
            <a:avLst/>
          </a:prstGeom>
        </p:spPr>
      </p:pic>
      <p:sp>
        <p:nvSpPr>
          <p:cNvPr id="126" name="Rectangle 125">
            <a:extLst>
              <a:ext uri="{FF2B5EF4-FFF2-40B4-BE49-F238E27FC236}">
                <a16:creationId xmlns:a16="http://schemas.microsoft.com/office/drawing/2014/main" id="{0D46847E-DF7B-4BE5-BA10-97AFF961C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4042" y="1186483"/>
            <a:ext cx="8843596" cy="50541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227E50E2-800F-4574-8926-D1DB68914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9293" y="1776933"/>
            <a:ext cx="8845667" cy="353641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8D92BA8-3E81-4D94-9D9D-DB1B9A5776D3}"/>
              </a:ext>
            </a:extLst>
          </p:cNvPr>
          <p:cNvSpPr>
            <a:spLocks noGrp="1"/>
          </p:cNvSpPr>
          <p:nvPr>
            <p:ph type="title"/>
          </p:nvPr>
        </p:nvSpPr>
        <p:spPr>
          <a:xfrm>
            <a:off x="2039343" y="2359796"/>
            <a:ext cx="2923779" cy="2453676"/>
          </a:xfrm>
        </p:spPr>
        <p:txBody>
          <a:bodyPr vert="horz" lIns="228600" tIns="228600" rIns="228600" bIns="228600" rtlCol="0" anchor="ctr">
            <a:normAutofit/>
          </a:bodyPr>
          <a:lstStyle/>
          <a:p>
            <a:r>
              <a:rPr lang="en-US" sz="4000">
                <a:latin typeface="Arial Nova" panose="020B0504020202020204" pitchFamily="34" charset="0"/>
              </a:rPr>
              <a:t>What about </a:t>
            </a:r>
            <a:r>
              <a:rPr lang="en-US" sz="4000" b="1">
                <a:latin typeface="Arial Nova" panose="020B0504020202020204" pitchFamily="34" charset="0"/>
              </a:rPr>
              <a:t>privacy</a:t>
            </a:r>
            <a:r>
              <a:rPr lang="en-US" sz="4000">
                <a:latin typeface="Arial Nova" panose="020B0504020202020204" pitchFamily="34" charset="0"/>
              </a:rPr>
              <a:t>?</a:t>
            </a:r>
          </a:p>
        </p:txBody>
      </p:sp>
      <p:sp>
        <p:nvSpPr>
          <p:cNvPr id="4" name="Text Placeholder 3">
            <a:extLst>
              <a:ext uri="{FF2B5EF4-FFF2-40B4-BE49-F238E27FC236}">
                <a16:creationId xmlns:a16="http://schemas.microsoft.com/office/drawing/2014/main" id="{D6CEC1FB-0623-4A8E-B674-03410667EDB6}"/>
              </a:ext>
            </a:extLst>
          </p:cNvPr>
          <p:cNvSpPr>
            <a:spLocks noGrp="1"/>
          </p:cNvSpPr>
          <p:nvPr>
            <p:ph type="body" sz="half" idx="2"/>
          </p:nvPr>
        </p:nvSpPr>
        <p:spPr>
          <a:xfrm>
            <a:off x="5100089" y="2299725"/>
            <a:ext cx="5315742" cy="2927162"/>
          </a:xfrm>
        </p:spPr>
        <p:txBody>
          <a:bodyPr vert="horz" lIns="91440" tIns="45720" rIns="91440" bIns="45720" rtlCol="0" anchor="ctr">
            <a:normAutofit lnSpcReduction="10000"/>
          </a:bodyPr>
          <a:lstStyle/>
          <a:p>
            <a:pPr marL="285750" indent="-228600" algn="l">
              <a:spcBef>
                <a:spcPts val="0"/>
              </a:spcBef>
              <a:spcAft>
                <a:spcPts val="600"/>
              </a:spcAft>
              <a:buFont typeface="Wingdings" panose="05000000000000000000" pitchFamily="2" charset="2"/>
              <a:buChar char="§"/>
            </a:pPr>
            <a:r>
              <a:rPr lang="en-US">
                <a:solidFill>
                  <a:srgbClr val="FFFFFE"/>
                </a:solidFill>
              </a:rPr>
              <a:t>Layered knowledge will leave you in control of your own data.</a:t>
            </a:r>
          </a:p>
          <a:p>
            <a:pPr marL="285750" indent="-228600" algn="l">
              <a:spcBef>
                <a:spcPts val="0"/>
              </a:spcBef>
              <a:spcAft>
                <a:spcPts val="600"/>
              </a:spcAft>
              <a:buFont typeface="Wingdings" panose="05000000000000000000" pitchFamily="2" charset="2"/>
              <a:buChar char="§"/>
            </a:pPr>
            <a:r>
              <a:rPr lang="en-US">
                <a:solidFill>
                  <a:srgbClr val="FFFFFE"/>
                </a:solidFill>
              </a:rPr>
              <a:t>You can deploy and run the local solution offline.</a:t>
            </a:r>
          </a:p>
          <a:p>
            <a:pPr marL="285750" indent="-228600" algn="l">
              <a:spcBef>
                <a:spcPts val="0"/>
              </a:spcBef>
              <a:spcAft>
                <a:spcPts val="600"/>
              </a:spcAft>
              <a:buFont typeface="Wingdings" panose="05000000000000000000" pitchFamily="2" charset="2"/>
              <a:buChar char="§"/>
            </a:pPr>
            <a:r>
              <a:rPr lang="en-US">
                <a:solidFill>
                  <a:srgbClr val="FFFFFE"/>
                </a:solidFill>
              </a:rPr>
              <a:t>You can also implement our cloud-based solution, where all personalized knowledge is closed from the outside world and only accessible by you.</a:t>
            </a:r>
          </a:p>
          <a:p>
            <a:pPr indent="-228600" algn="l">
              <a:buFont typeface="Wingdings" panose="05000000000000000000" pitchFamily="2" charset="2"/>
              <a:buChar char="§"/>
            </a:pPr>
            <a:endParaRPr lang="en-US">
              <a:solidFill>
                <a:srgbClr val="FFFFFE"/>
              </a:solidFill>
            </a:endParaRPr>
          </a:p>
        </p:txBody>
      </p:sp>
      <p:sp>
        <p:nvSpPr>
          <p:cNvPr id="130" name="Isosceles Triangle 39">
            <a:extLst>
              <a:ext uri="{FF2B5EF4-FFF2-40B4-BE49-F238E27FC236}">
                <a16:creationId xmlns:a16="http://schemas.microsoft.com/office/drawing/2014/main" id="{7DC56226-648F-4399-93F6-94D24B604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435717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4">
            <a:extLst>
              <a:ext uri="{FF2B5EF4-FFF2-40B4-BE49-F238E27FC236}">
                <a16:creationId xmlns:a16="http://schemas.microsoft.com/office/drawing/2014/main" id="{339C1506-D2B9-D84B-88FD-26BA88E62887}"/>
              </a:ext>
            </a:extLst>
          </p:cNvPr>
          <p:cNvSpPr txBox="1"/>
          <p:nvPr/>
        </p:nvSpPr>
        <p:spPr>
          <a:xfrm>
            <a:off x="761791" y="5118373"/>
            <a:ext cx="3496695" cy="830997"/>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Who We Are</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Our Background</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Our Roles within </a:t>
            </a:r>
            <a:r>
              <a:rPr lang="en-US" altLang="ko-KR" sz="1600" err="1">
                <a:solidFill>
                  <a:schemeClr val="tx1">
                    <a:lumMod val="75000"/>
                    <a:lumOff val="25000"/>
                  </a:schemeClr>
                </a:solidFill>
                <a:ea typeface="FZShuTi" pitchFamily="2" charset="-122"/>
                <a:cs typeface="Arial" pitchFamily="34" charset="0"/>
              </a:rPr>
              <a:t>toot.ai</a:t>
            </a:r>
            <a:endParaRPr lang="en-US" altLang="ko-KR" sz="1600">
              <a:solidFill>
                <a:schemeClr val="tx1">
                  <a:lumMod val="75000"/>
                  <a:lumOff val="25000"/>
                </a:schemeClr>
              </a:solidFill>
              <a:ea typeface="FZShuTi" pitchFamily="2" charset="-122"/>
              <a:cs typeface="Arial" pitchFamily="34" charset="0"/>
            </a:endParaRPr>
          </a:p>
        </p:txBody>
      </p:sp>
      <p:sp>
        <p:nvSpPr>
          <p:cNvPr id="17" name="Text Placeholder 13">
            <a:extLst>
              <a:ext uri="{FF2B5EF4-FFF2-40B4-BE49-F238E27FC236}">
                <a16:creationId xmlns:a16="http://schemas.microsoft.com/office/drawing/2014/main" id="{E136FCBF-3EF4-154E-88C6-4F39CEA04D89}"/>
              </a:ext>
            </a:extLst>
          </p:cNvPr>
          <p:cNvSpPr txBox="1">
            <a:spLocks/>
          </p:cNvSpPr>
          <p:nvPr/>
        </p:nvSpPr>
        <p:spPr>
          <a:xfrm>
            <a:off x="761791" y="887483"/>
            <a:ext cx="4372109" cy="1011794"/>
          </a:xfrm>
          <a:prstGeom prst="rect">
            <a:avLst/>
          </a:prstGeom>
        </p:spPr>
        <p:txBody>
          <a:bodyPr lIns="91440" tIns="45720" rIns="91440" bIns="45720"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a:solidFill>
                  <a:schemeClr val="tx1">
                    <a:lumMod val="75000"/>
                    <a:lumOff val="25000"/>
                  </a:schemeClr>
                </a:solidFill>
                <a:latin typeface="Arial Nova" panose="020B0504020202020204" pitchFamily="34" charset="0"/>
                <a:ea typeface="맑은 고딕"/>
                <a:cs typeface="Arial"/>
              </a:rPr>
              <a:t>The</a:t>
            </a:r>
            <a:r>
              <a:rPr lang="en-US" altLang="ko-KR" sz="4800" b="1">
                <a:solidFill>
                  <a:schemeClr val="accent3"/>
                </a:solidFill>
                <a:latin typeface="Arial Nova" panose="020B0504020202020204" pitchFamily="34" charset="0"/>
                <a:ea typeface="맑은 고딕"/>
                <a:cs typeface="Arial"/>
              </a:rPr>
              <a:t> </a:t>
            </a:r>
            <a:r>
              <a:rPr lang="en-US" altLang="ko-KR" sz="4800" b="1">
                <a:solidFill>
                  <a:schemeClr val="tx1">
                    <a:lumMod val="75000"/>
                    <a:lumOff val="25000"/>
                  </a:schemeClr>
                </a:solidFill>
                <a:latin typeface="Arial Nova" panose="020B0504020202020204" pitchFamily="34" charset="0"/>
                <a:ea typeface="맑은 고딕"/>
                <a:cs typeface="Arial"/>
              </a:rPr>
              <a:t>Team</a:t>
            </a:r>
            <a:endParaRPr lang="en-US" altLang="ko-KR" sz="4800" b="1">
              <a:solidFill>
                <a:schemeClr val="accent3"/>
              </a:solidFill>
              <a:latin typeface="Arial Nova" panose="020B0504020202020204" pitchFamily="34" charset="0"/>
              <a:ea typeface="맑은 고딕"/>
              <a:cs typeface="Arial"/>
            </a:endParaRPr>
          </a:p>
        </p:txBody>
      </p:sp>
      <p:pic>
        <p:nvPicPr>
          <p:cNvPr id="10" name="Segnaposto immagine 9">
            <a:extLst>
              <a:ext uri="{FF2B5EF4-FFF2-40B4-BE49-F238E27FC236}">
                <a16:creationId xmlns:a16="http://schemas.microsoft.com/office/drawing/2014/main" id="{5E0F131A-AE02-0A44-B943-4503F2B6732B}"/>
              </a:ext>
            </a:extLst>
          </p:cNvPr>
          <p:cNvPicPr>
            <a:picLocks noGrp="1" noChangeAspect="1"/>
          </p:cNvPicPr>
          <p:nvPr>
            <p:ph type="pic" sz="quarter" idx="10"/>
          </p:nvPr>
        </p:nvPicPr>
        <p:blipFill>
          <a:blip r:embed="rId2">
            <a:duotone>
              <a:schemeClr val="accent3">
                <a:shade val="45000"/>
                <a:satMod val="135000"/>
              </a:schemeClr>
              <a:prstClr val="white"/>
            </a:duotone>
          </a:blip>
          <a:srcRect l="16854" r="16854"/>
          <a:stretch>
            <a:fillRect/>
          </a:stretch>
        </p:blipFill>
        <p:spPr/>
      </p:pic>
      <p:pic>
        <p:nvPicPr>
          <p:cNvPr id="11" name="Segnaposto immagine 10">
            <a:extLst>
              <a:ext uri="{FF2B5EF4-FFF2-40B4-BE49-F238E27FC236}">
                <a16:creationId xmlns:a16="http://schemas.microsoft.com/office/drawing/2014/main" id="{CBD58B6C-A5ED-684C-A9B3-B2D010B97188}"/>
              </a:ext>
            </a:extLst>
          </p:cNvPr>
          <p:cNvPicPr>
            <a:picLocks noGrp="1" noChangeAspect="1"/>
          </p:cNvPicPr>
          <p:nvPr>
            <p:ph type="pic" sz="quarter" idx="11"/>
          </p:nvPr>
        </p:nvPicPr>
        <p:blipFill>
          <a:blip r:embed="rId3">
            <a:duotone>
              <a:schemeClr val="accent3">
                <a:shade val="45000"/>
                <a:satMod val="135000"/>
              </a:schemeClr>
              <a:prstClr val="white"/>
            </a:duotone>
          </a:blip>
          <a:srcRect l="16801" r="16801"/>
          <a:stretch>
            <a:fillRect/>
          </a:stretch>
        </p:blipFill>
        <p:spPr/>
      </p:pic>
      <p:pic>
        <p:nvPicPr>
          <p:cNvPr id="20" name="Segnaposto immagine 19">
            <a:extLst>
              <a:ext uri="{FF2B5EF4-FFF2-40B4-BE49-F238E27FC236}">
                <a16:creationId xmlns:a16="http://schemas.microsoft.com/office/drawing/2014/main" id="{40E6CAAC-FD58-D743-BBFA-E26EB0F130E2}"/>
              </a:ext>
            </a:extLst>
          </p:cNvPr>
          <p:cNvPicPr>
            <a:picLocks noGrp="1" noChangeAspect="1"/>
          </p:cNvPicPr>
          <p:nvPr>
            <p:ph type="pic" sz="quarter" idx="13"/>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rcRect l="303" r="303"/>
          <a:stretch>
            <a:fillRect/>
          </a:stretch>
        </p:blipFill>
        <p:spPr/>
      </p:pic>
      <p:pic>
        <p:nvPicPr>
          <p:cNvPr id="27" name="Segnaposto immagine 26">
            <a:extLst>
              <a:ext uri="{FF2B5EF4-FFF2-40B4-BE49-F238E27FC236}">
                <a16:creationId xmlns:a16="http://schemas.microsoft.com/office/drawing/2014/main" id="{157A56FB-64C5-6544-BD82-B0A79F20F808}"/>
              </a:ext>
            </a:extLst>
          </p:cNvPr>
          <p:cNvPicPr>
            <a:picLocks noGrp="1" noChangeAspect="1"/>
          </p:cNvPicPr>
          <p:nvPr>
            <p:ph type="pic" sz="quarter" idx="12"/>
          </p:nvPr>
        </p:nvPicPr>
        <p:blipFill>
          <a:blip r:embed="rId6">
            <a:duotone>
              <a:schemeClr val="accent3">
                <a:shade val="45000"/>
                <a:satMod val="135000"/>
              </a:schemeClr>
              <a:prstClr val="white"/>
            </a:duotone>
          </a:blip>
          <a:srcRect l="22072" r="22072"/>
          <a:stretch>
            <a:fillRect/>
          </a:stretch>
        </p:blipFill>
        <p:spPr/>
      </p:pic>
    </p:spTree>
    <p:extLst>
      <p:ext uri="{BB962C8B-B14F-4D97-AF65-F5344CB8AC3E}">
        <p14:creationId xmlns:p14="http://schemas.microsoft.com/office/powerpoint/2010/main" val="423078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Segnaposto immagine 17">
            <a:extLst>
              <a:ext uri="{FF2B5EF4-FFF2-40B4-BE49-F238E27FC236}">
                <a16:creationId xmlns:a16="http://schemas.microsoft.com/office/drawing/2014/main" id="{22831D9F-9223-2F4B-A470-BEA78120F58E}"/>
              </a:ext>
            </a:extLst>
          </p:cNvPr>
          <p:cNvPicPr>
            <a:picLocks noGrp="1" noChangeAspect="1"/>
          </p:cNvPicPr>
          <p:nvPr>
            <p:ph type="pic" idx="14"/>
          </p:nvPr>
        </p:nvPicPr>
        <p:blipFill>
          <a:blip r:embed="rId3">
            <a:duotone>
              <a:schemeClr val="accent5">
                <a:shade val="45000"/>
                <a:satMod val="135000"/>
              </a:schemeClr>
              <a:prstClr val="white"/>
            </a:duotone>
          </a:blip>
          <a:srcRect t="26087" b="26087"/>
          <a:stretch>
            <a:fillRect/>
          </a:stretch>
        </p:blipFill>
        <p:spPr>
          <a:xfrm>
            <a:off x="280706" y="323017"/>
            <a:ext cx="11617291" cy="2908895"/>
          </a:xfrm>
        </p:spPr>
      </p:pic>
      <p:grpSp>
        <p:nvGrpSpPr>
          <p:cNvPr id="32" name="Group 11">
            <a:extLst>
              <a:ext uri="{FF2B5EF4-FFF2-40B4-BE49-F238E27FC236}">
                <a16:creationId xmlns:a16="http://schemas.microsoft.com/office/drawing/2014/main" id="{0710CF04-37E4-43B5-96BD-9F2C618ADD70}"/>
              </a:ext>
            </a:extLst>
          </p:cNvPr>
          <p:cNvGrpSpPr/>
          <p:nvPr/>
        </p:nvGrpSpPr>
        <p:grpSpPr>
          <a:xfrm>
            <a:off x="1418785" y="4869382"/>
            <a:ext cx="1800200" cy="545942"/>
            <a:chOff x="2851759" y="3796461"/>
            <a:chExt cx="1800000" cy="545942"/>
          </a:xfrm>
        </p:grpSpPr>
        <p:sp>
          <p:nvSpPr>
            <p:cNvPr id="34" name="Text Placeholder 3">
              <a:extLst>
                <a:ext uri="{FF2B5EF4-FFF2-40B4-BE49-F238E27FC236}">
                  <a16:creationId xmlns:a16="http://schemas.microsoft.com/office/drawing/2014/main" id="{CB4C5FAC-7FE7-411C-8171-63F3AFE07ECC}"/>
                </a:ext>
              </a:extLst>
            </p:cNvPr>
            <p:cNvSpPr txBox="1">
              <a:spLocks/>
            </p:cNvSpPr>
            <p:nvPr/>
          </p:nvSpPr>
          <p:spPr>
            <a:xfrm>
              <a:off x="2851759" y="3796461"/>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solidFill>
                    <a:schemeClr val="tx1">
                      <a:lumMod val="75000"/>
                      <a:lumOff val="25000"/>
                    </a:schemeClr>
                  </a:solidFill>
                  <a:cs typeface="Arial" pitchFamily="34" charset="0"/>
                </a:rPr>
                <a:t>Daniele Di </a:t>
              </a:r>
              <a:r>
                <a:rPr lang="en-US" sz="1400" b="1" err="1">
                  <a:solidFill>
                    <a:schemeClr val="tx1">
                      <a:lumMod val="75000"/>
                      <a:lumOff val="25000"/>
                    </a:schemeClr>
                  </a:solidFill>
                  <a:cs typeface="Arial" pitchFamily="34" charset="0"/>
                </a:rPr>
                <a:t>Grandi</a:t>
              </a:r>
              <a:endParaRPr lang="en-US" sz="1400" b="1">
                <a:solidFill>
                  <a:schemeClr val="tx1">
                    <a:lumMod val="75000"/>
                    <a:lumOff val="25000"/>
                  </a:schemeClr>
                </a:solidFill>
                <a:cs typeface="Arial" pitchFamily="34" charset="0"/>
              </a:endParaRPr>
            </a:p>
          </p:txBody>
        </p:sp>
        <p:sp>
          <p:nvSpPr>
            <p:cNvPr id="35" name="Text Placeholder 5">
              <a:extLst>
                <a:ext uri="{FF2B5EF4-FFF2-40B4-BE49-F238E27FC236}">
                  <a16:creationId xmlns:a16="http://schemas.microsoft.com/office/drawing/2014/main" id="{3DC43FA5-43C3-47A4-803B-0E2D1BD04CBD}"/>
                </a:ext>
              </a:extLst>
            </p:cNvPr>
            <p:cNvSpPr txBox="1">
              <a:spLocks/>
            </p:cNvSpPr>
            <p:nvPr/>
          </p:nvSpPr>
          <p:spPr>
            <a:xfrm>
              <a:off x="2851759" y="4110310"/>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a:solidFill>
                    <a:schemeClr val="accent1"/>
                  </a:solidFill>
                </a:rPr>
                <a:t>General Developer &amp; Marketing &amp; Finance</a:t>
              </a:r>
            </a:p>
          </p:txBody>
        </p:sp>
      </p:grpSp>
      <p:sp>
        <p:nvSpPr>
          <p:cNvPr id="41" name="TextBox 40">
            <a:extLst>
              <a:ext uri="{FF2B5EF4-FFF2-40B4-BE49-F238E27FC236}">
                <a16:creationId xmlns:a16="http://schemas.microsoft.com/office/drawing/2014/main" id="{AC36B0F9-52C8-4C14-94E7-4299DF256821}"/>
              </a:ext>
            </a:extLst>
          </p:cNvPr>
          <p:cNvSpPr txBox="1"/>
          <p:nvPr/>
        </p:nvSpPr>
        <p:spPr>
          <a:xfrm>
            <a:off x="1418784" y="5516150"/>
            <a:ext cx="2832382" cy="1015663"/>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BSc in Management Engineering</a:t>
            </a:r>
          </a:p>
          <a:p>
            <a:r>
              <a:rPr lang="en-US" altLang="ko-KR" sz="1200">
                <a:solidFill>
                  <a:schemeClr val="tx1">
                    <a:lumMod val="75000"/>
                    <a:lumOff val="25000"/>
                  </a:schemeClr>
                </a:solidFill>
                <a:cs typeface="Arial" pitchFamily="34" charset="0"/>
              </a:rPr>
              <a:t>MSc in Computing Science</a:t>
            </a:r>
          </a:p>
          <a:p>
            <a:r>
              <a:rPr lang="en-US" altLang="ko-KR" sz="1200">
                <a:solidFill>
                  <a:schemeClr val="tx1">
                    <a:lumMod val="75000"/>
                    <a:lumOff val="25000"/>
                  </a:schemeClr>
                </a:solidFill>
                <a:cs typeface="Arial" pitchFamily="34" charset="0"/>
              </a:rPr>
              <a:t>Experienced in Marketing, Development, Budgeting and Control</a:t>
            </a:r>
          </a:p>
          <a:p>
            <a:r>
              <a:rPr lang="en-US" altLang="ko-KR" sz="1200">
                <a:solidFill>
                  <a:schemeClr val="tx1">
                    <a:lumMod val="75000"/>
                    <a:lumOff val="25000"/>
                  </a:schemeClr>
                </a:solidFill>
                <a:cs typeface="Arial" pitchFamily="34" charset="0"/>
              </a:rPr>
              <a:t>2 years of work experience</a:t>
            </a:r>
          </a:p>
        </p:txBody>
      </p:sp>
      <p:grpSp>
        <p:nvGrpSpPr>
          <p:cNvPr id="46" name="Group 19">
            <a:extLst>
              <a:ext uri="{FF2B5EF4-FFF2-40B4-BE49-F238E27FC236}">
                <a16:creationId xmlns:a16="http://schemas.microsoft.com/office/drawing/2014/main" id="{52697FD9-55E6-462C-A677-7D84B5763219}"/>
              </a:ext>
            </a:extLst>
          </p:cNvPr>
          <p:cNvGrpSpPr/>
          <p:nvPr/>
        </p:nvGrpSpPr>
        <p:grpSpPr>
          <a:xfrm>
            <a:off x="5014297" y="4768556"/>
            <a:ext cx="2288871" cy="593858"/>
            <a:chOff x="2851758" y="3796461"/>
            <a:chExt cx="2288617" cy="593858"/>
          </a:xfrm>
        </p:grpSpPr>
        <p:sp>
          <p:nvSpPr>
            <p:cNvPr id="47" name="Text Placeholder 3">
              <a:extLst>
                <a:ext uri="{FF2B5EF4-FFF2-40B4-BE49-F238E27FC236}">
                  <a16:creationId xmlns:a16="http://schemas.microsoft.com/office/drawing/2014/main" id="{196FB48D-CEA6-4626-B3A9-232A426D3428}"/>
                </a:ext>
              </a:extLst>
            </p:cNvPr>
            <p:cNvSpPr txBox="1">
              <a:spLocks/>
            </p:cNvSpPr>
            <p:nvPr/>
          </p:nvSpPr>
          <p:spPr>
            <a:xfrm>
              <a:off x="2851759" y="3796461"/>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solidFill>
                    <a:schemeClr val="tx1">
                      <a:lumMod val="75000"/>
                      <a:lumOff val="25000"/>
                    </a:schemeClr>
                  </a:solidFill>
                  <a:cs typeface="Arial" pitchFamily="34" charset="0"/>
                </a:rPr>
                <a:t>Jim </a:t>
              </a:r>
              <a:r>
                <a:rPr lang="en-US" sz="1400" b="1" err="1">
                  <a:solidFill>
                    <a:schemeClr val="tx1">
                      <a:lumMod val="75000"/>
                      <a:lumOff val="25000"/>
                    </a:schemeClr>
                  </a:solidFill>
                  <a:cs typeface="Arial" pitchFamily="34" charset="0"/>
                </a:rPr>
                <a:t>Ekanem</a:t>
              </a:r>
              <a:endParaRPr lang="en-US" sz="1400" b="1">
                <a:solidFill>
                  <a:schemeClr val="tx1">
                    <a:lumMod val="75000"/>
                    <a:lumOff val="25000"/>
                  </a:schemeClr>
                </a:solidFill>
                <a:cs typeface="Arial" pitchFamily="34" charset="0"/>
              </a:endParaRPr>
            </a:p>
          </p:txBody>
        </p:sp>
        <p:sp>
          <p:nvSpPr>
            <p:cNvPr id="48" name="Text Placeholder 5">
              <a:extLst>
                <a:ext uri="{FF2B5EF4-FFF2-40B4-BE49-F238E27FC236}">
                  <a16:creationId xmlns:a16="http://schemas.microsoft.com/office/drawing/2014/main" id="{C22B6A10-007A-4614-B492-34A33A104165}"/>
                </a:ext>
              </a:extLst>
            </p:cNvPr>
            <p:cNvSpPr txBox="1">
              <a:spLocks/>
            </p:cNvSpPr>
            <p:nvPr/>
          </p:nvSpPr>
          <p:spPr>
            <a:xfrm>
              <a:off x="2851758" y="4086246"/>
              <a:ext cx="2288617" cy="30407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a:solidFill>
                    <a:schemeClr val="accent3"/>
                  </a:solidFill>
                  <a:cs typeface="Arial" pitchFamily="34" charset="0"/>
                </a:rPr>
                <a:t>Frontend Developer &amp; </a:t>
              </a:r>
            </a:p>
            <a:p>
              <a:pPr marL="0" indent="0">
                <a:buNone/>
              </a:pPr>
              <a:r>
                <a:rPr lang="en-US" sz="1200">
                  <a:solidFill>
                    <a:schemeClr val="accent3"/>
                  </a:solidFill>
                  <a:cs typeface="Arial" pitchFamily="34" charset="0"/>
                </a:rPr>
                <a:t>Marketing &amp; User Experience</a:t>
              </a:r>
            </a:p>
          </p:txBody>
        </p:sp>
      </p:grpSp>
      <p:grpSp>
        <p:nvGrpSpPr>
          <p:cNvPr id="53" name="Group 36">
            <a:extLst>
              <a:ext uri="{FF2B5EF4-FFF2-40B4-BE49-F238E27FC236}">
                <a16:creationId xmlns:a16="http://schemas.microsoft.com/office/drawing/2014/main" id="{899A2FCD-B660-4C96-BE00-AAB60DEB6F38}"/>
              </a:ext>
            </a:extLst>
          </p:cNvPr>
          <p:cNvGrpSpPr/>
          <p:nvPr/>
        </p:nvGrpSpPr>
        <p:grpSpPr>
          <a:xfrm>
            <a:off x="8413630" y="4739710"/>
            <a:ext cx="2161509" cy="545942"/>
            <a:chOff x="2851758" y="3796461"/>
            <a:chExt cx="2161269" cy="545942"/>
          </a:xfrm>
        </p:grpSpPr>
        <p:sp>
          <p:nvSpPr>
            <p:cNvPr id="54" name="Text Placeholder 3">
              <a:extLst>
                <a:ext uri="{FF2B5EF4-FFF2-40B4-BE49-F238E27FC236}">
                  <a16:creationId xmlns:a16="http://schemas.microsoft.com/office/drawing/2014/main" id="{4E86B142-2AD8-4CC0-9E87-D6388AF4ADA3}"/>
                </a:ext>
              </a:extLst>
            </p:cNvPr>
            <p:cNvSpPr txBox="1">
              <a:spLocks/>
            </p:cNvSpPr>
            <p:nvPr/>
          </p:nvSpPr>
          <p:spPr>
            <a:xfrm>
              <a:off x="2851759" y="3796461"/>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solidFill>
                    <a:schemeClr val="tx1">
                      <a:lumMod val="75000"/>
                      <a:lumOff val="25000"/>
                    </a:schemeClr>
                  </a:solidFill>
                  <a:cs typeface="Arial" pitchFamily="34" charset="0"/>
                </a:rPr>
                <a:t>Otto </a:t>
              </a:r>
              <a:r>
                <a:rPr lang="en-US" sz="1400" b="1" err="1">
                  <a:solidFill>
                    <a:schemeClr val="tx1">
                      <a:lumMod val="75000"/>
                      <a:lumOff val="25000"/>
                    </a:schemeClr>
                  </a:solidFill>
                  <a:cs typeface="Arial" pitchFamily="34" charset="0"/>
                </a:rPr>
                <a:t>Mättas</a:t>
              </a:r>
              <a:endParaRPr lang="en-US" sz="1400" b="1">
                <a:solidFill>
                  <a:schemeClr val="tx1">
                    <a:lumMod val="75000"/>
                    <a:lumOff val="25000"/>
                  </a:schemeClr>
                </a:solidFill>
                <a:cs typeface="Arial" pitchFamily="34" charset="0"/>
              </a:endParaRPr>
            </a:p>
          </p:txBody>
        </p:sp>
        <p:sp>
          <p:nvSpPr>
            <p:cNvPr id="55" name="Text Placeholder 5">
              <a:extLst>
                <a:ext uri="{FF2B5EF4-FFF2-40B4-BE49-F238E27FC236}">
                  <a16:creationId xmlns:a16="http://schemas.microsoft.com/office/drawing/2014/main" id="{049F8450-D366-4E18-9A61-DB3C6EDFCC07}"/>
                </a:ext>
              </a:extLst>
            </p:cNvPr>
            <p:cNvSpPr txBox="1">
              <a:spLocks/>
            </p:cNvSpPr>
            <p:nvPr/>
          </p:nvSpPr>
          <p:spPr>
            <a:xfrm>
              <a:off x="2851758" y="4110310"/>
              <a:ext cx="2161269"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200">
                  <a:solidFill>
                    <a:schemeClr val="accent4"/>
                  </a:solidFill>
                </a:rPr>
                <a:t>Backend Developer &amp; Vision &amp; Investor Relations</a:t>
              </a:r>
            </a:p>
          </p:txBody>
        </p:sp>
      </p:grpSp>
      <p:grpSp>
        <p:nvGrpSpPr>
          <p:cNvPr id="28" name="그룹 63">
            <a:extLst>
              <a:ext uri="{FF2B5EF4-FFF2-40B4-BE49-F238E27FC236}">
                <a16:creationId xmlns:a16="http://schemas.microsoft.com/office/drawing/2014/main" id="{F7B5E0AB-8B27-40C6-BCDD-19F5C18BE4CA}"/>
              </a:ext>
            </a:extLst>
          </p:cNvPr>
          <p:cNvGrpSpPr/>
          <p:nvPr/>
        </p:nvGrpSpPr>
        <p:grpSpPr>
          <a:xfrm>
            <a:off x="1474924" y="4482255"/>
            <a:ext cx="2049231" cy="144016"/>
            <a:chOff x="518969" y="4794870"/>
            <a:chExt cx="1679267" cy="144016"/>
          </a:xfrm>
        </p:grpSpPr>
        <p:sp>
          <p:nvSpPr>
            <p:cNvPr id="29" name="Rectangle 35">
              <a:extLst>
                <a:ext uri="{FF2B5EF4-FFF2-40B4-BE49-F238E27FC236}">
                  <a16:creationId xmlns:a16="http://schemas.microsoft.com/office/drawing/2014/main" id="{9B8E2671-BACE-4E75-90E9-7D83300D8431}"/>
                </a:ext>
              </a:extLst>
            </p:cNvPr>
            <p:cNvSpPr/>
            <p:nvPr/>
          </p:nvSpPr>
          <p:spPr>
            <a:xfrm>
              <a:off x="518969"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0" name="Rectangle 36">
              <a:extLst>
                <a:ext uri="{FF2B5EF4-FFF2-40B4-BE49-F238E27FC236}">
                  <a16:creationId xmlns:a16="http://schemas.microsoft.com/office/drawing/2014/main" id="{B037EF12-9996-4E65-8FF1-A83012C3BC34}"/>
                </a:ext>
              </a:extLst>
            </p:cNvPr>
            <p:cNvSpPr/>
            <p:nvPr/>
          </p:nvSpPr>
          <p:spPr>
            <a:xfrm>
              <a:off x="796605"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1" name="Rectangle 37">
              <a:extLst>
                <a:ext uri="{FF2B5EF4-FFF2-40B4-BE49-F238E27FC236}">
                  <a16:creationId xmlns:a16="http://schemas.microsoft.com/office/drawing/2014/main" id="{2C3E0AB6-C16A-4DCD-A913-0247DF9F2007}"/>
                </a:ext>
              </a:extLst>
            </p:cNvPr>
            <p:cNvSpPr/>
            <p:nvPr/>
          </p:nvSpPr>
          <p:spPr>
            <a:xfrm>
              <a:off x="1076390"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3" name="Rectangle 38">
              <a:extLst>
                <a:ext uri="{FF2B5EF4-FFF2-40B4-BE49-F238E27FC236}">
                  <a16:creationId xmlns:a16="http://schemas.microsoft.com/office/drawing/2014/main" id="{76415C1B-8B87-4C08-A161-1B3AAAE3E527}"/>
                </a:ext>
              </a:extLst>
            </p:cNvPr>
            <p:cNvSpPr/>
            <p:nvPr/>
          </p:nvSpPr>
          <p:spPr>
            <a:xfrm>
              <a:off x="1358024"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6" name="Rectangle 39">
              <a:extLst>
                <a:ext uri="{FF2B5EF4-FFF2-40B4-BE49-F238E27FC236}">
                  <a16:creationId xmlns:a16="http://schemas.microsoft.com/office/drawing/2014/main" id="{20400B2A-406A-4D84-A58D-2040ED153D9C}"/>
                </a:ext>
              </a:extLst>
            </p:cNvPr>
            <p:cNvSpPr/>
            <p:nvPr/>
          </p:nvSpPr>
          <p:spPr>
            <a:xfrm>
              <a:off x="1637808"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7" name="Rectangle 40">
              <a:extLst>
                <a:ext uri="{FF2B5EF4-FFF2-40B4-BE49-F238E27FC236}">
                  <a16:creationId xmlns:a16="http://schemas.microsoft.com/office/drawing/2014/main" id="{5C299A42-D628-476D-96AF-C18FD2E0221A}"/>
                </a:ext>
              </a:extLst>
            </p:cNvPr>
            <p:cNvSpPr/>
            <p:nvPr/>
          </p:nvSpPr>
          <p:spPr>
            <a:xfrm>
              <a:off x="1916800"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61" name="그룹 77">
            <a:extLst>
              <a:ext uri="{FF2B5EF4-FFF2-40B4-BE49-F238E27FC236}">
                <a16:creationId xmlns:a16="http://schemas.microsoft.com/office/drawing/2014/main" id="{F6D475EE-1DC3-458B-8197-0D4F968E0785}"/>
              </a:ext>
            </a:extLst>
          </p:cNvPr>
          <p:cNvGrpSpPr/>
          <p:nvPr/>
        </p:nvGrpSpPr>
        <p:grpSpPr>
          <a:xfrm>
            <a:off x="5071384" y="4412858"/>
            <a:ext cx="2049231" cy="144016"/>
            <a:chOff x="4791443" y="4794870"/>
            <a:chExt cx="1679267" cy="144016"/>
          </a:xfrm>
        </p:grpSpPr>
        <p:sp>
          <p:nvSpPr>
            <p:cNvPr id="62" name="Rectangle 49">
              <a:extLst>
                <a:ext uri="{FF2B5EF4-FFF2-40B4-BE49-F238E27FC236}">
                  <a16:creationId xmlns:a16="http://schemas.microsoft.com/office/drawing/2014/main" id="{4614AAB1-A3C2-406D-824B-6886F4C8FA4D}"/>
                </a:ext>
              </a:extLst>
            </p:cNvPr>
            <p:cNvSpPr/>
            <p:nvPr/>
          </p:nvSpPr>
          <p:spPr>
            <a:xfrm>
              <a:off x="4791443"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3" name="Rectangle 50">
              <a:extLst>
                <a:ext uri="{FF2B5EF4-FFF2-40B4-BE49-F238E27FC236}">
                  <a16:creationId xmlns:a16="http://schemas.microsoft.com/office/drawing/2014/main" id="{75FD22CE-F7F1-4B25-9E53-F768BCFA7219}"/>
                </a:ext>
              </a:extLst>
            </p:cNvPr>
            <p:cNvSpPr/>
            <p:nvPr/>
          </p:nvSpPr>
          <p:spPr>
            <a:xfrm>
              <a:off x="5069079"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4" name="Rectangle 51">
              <a:extLst>
                <a:ext uri="{FF2B5EF4-FFF2-40B4-BE49-F238E27FC236}">
                  <a16:creationId xmlns:a16="http://schemas.microsoft.com/office/drawing/2014/main" id="{4EF22B4B-01D3-48B5-8665-727FB9E45E48}"/>
                </a:ext>
              </a:extLst>
            </p:cNvPr>
            <p:cNvSpPr/>
            <p:nvPr/>
          </p:nvSpPr>
          <p:spPr>
            <a:xfrm>
              <a:off x="5348864"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5" name="Rectangle 52">
              <a:extLst>
                <a:ext uri="{FF2B5EF4-FFF2-40B4-BE49-F238E27FC236}">
                  <a16:creationId xmlns:a16="http://schemas.microsoft.com/office/drawing/2014/main" id="{D265D564-C6E1-44D9-8024-30BE5DF48683}"/>
                </a:ext>
              </a:extLst>
            </p:cNvPr>
            <p:cNvSpPr/>
            <p:nvPr/>
          </p:nvSpPr>
          <p:spPr>
            <a:xfrm>
              <a:off x="5630498"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6" name="Rectangle 53">
              <a:extLst>
                <a:ext uri="{FF2B5EF4-FFF2-40B4-BE49-F238E27FC236}">
                  <a16:creationId xmlns:a16="http://schemas.microsoft.com/office/drawing/2014/main" id="{0C2757DA-C54F-4BCE-9130-FC0A01F62825}"/>
                </a:ext>
              </a:extLst>
            </p:cNvPr>
            <p:cNvSpPr/>
            <p:nvPr/>
          </p:nvSpPr>
          <p:spPr>
            <a:xfrm>
              <a:off x="5910282"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7" name="Rectangle 54">
              <a:extLst>
                <a:ext uri="{FF2B5EF4-FFF2-40B4-BE49-F238E27FC236}">
                  <a16:creationId xmlns:a16="http://schemas.microsoft.com/office/drawing/2014/main" id="{8C0D5B6C-DC77-4148-B94A-CE7A80BC3978}"/>
                </a:ext>
              </a:extLst>
            </p:cNvPr>
            <p:cNvSpPr/>
            <p:nvPr/>
          </p:nvSpPr>
          <p:spPr>
            <a:xfrm>
              <a:off x="6189274"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nvGrpSpPr>
          <p:cNvPr id="68" name="그룹 84">
            <a:extLst>
              <a:ext uri="{FF2B5EF4-FFF2-40B4-BE49-F238E27FC236}">
                <a16:creationId xmlns:a16="http://schemas.microsoft.com/office/drawing/2014/main" id="{F335C32B-547D-4250-9F07-65BEE9DF886E}"/>
              </a:ext>
            </a:extLst>
          </p:cNvPr>
          <p:cNvGrpSpPr/>
          <p:nvPr/>
        </p:nvGrpSpPr>
        <p:grpSpPr>
          <a:xfrm>
            <a:off x="8470717" y="4376116"/>
            <a:ext cx="2049231" cy="144016"/>
            <a:chOff x="6927681" y="4794870"/>
            <a:chExt cx="1679267" cy="144016"/>
          </a:xfrm>
        </p:grpSpPr>
        <p:sp>
          <p:nvSpPr>
            <p:cNvPr id="69" name="Rectangle 57">
              <a:extLst>
                <a:ext uri="{FF2B5EF4-FFF2-40B4-BE49-F238E27FC236}">
                  <a16:creationId xmlns:a16="http://schemas.microsoft.com/office/drawing/2014/main" id="{371DE9A8-AF3A-4833-8F8B-A0C7C0948657}"/>
                </a:ext>
              </a:extLst>
            </p:cNvPr>
            <p:cNvSpPr/>
            <p:nvPr/>
          </p:nvSpPr>
          <p:spPr>
            <a:xfrm>
              <a:off x="6927681" y="4794870"/>
              <a:ext cx="281436" cy="144016"/>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0" name="Rectangle 58">
              <a:extLst>
                <a:ext uri="{FF2B5EF4-FFF2-40B4-BE49-F238E27FC236}">
                  <a16:creationId xmlns:a16="http://schemas.microsoft.com/office/drawing/2014/main" id="{6318697D-7BEF-4392-ACF1-9C56364267FC}"/>
                </a:ext>
              </a:extLst>
            </p:cNvPr>
            <p:cNvSpPr/>
            <p:nvPr/>
          </p:nvSpPr>
          <p:spPr>
            <a:xfrm>
              <a:off x="7205317" y="4794870"/>
              <a:ext cx="281436" cy="144016"/>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1" name="Rectangle 59">
              <a:extLst>
                <a:ext uri="{FF2B5EF4-FFF2-40B4-BE49-F238E27FC236}">
                  <a16:creationId xmlns:a16="http://schemas.microsoft.com/office/drawing/2014/main" id="{CDEEB912-D744-4899-A9FF-A54745DA758D}"/>
                </a:ext>
              </a:extLst>
            </p:cNvPr>
            <p:cNvSpPr/>
            <p:nvPr/>
          </p:nvSpPr>
          <p:spPr>
            <a:xfrm>
              <a:off x="7485102" y="4794870"/>
              <a:ext cx="281436" cy="14401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2" name="Rectangle 60">
              <a:extLst>
                <a:ext uri="{FF2B5EF4-FFF2-40B4-BE49-F238E27FC236}">
                  <a16:creationId xmlns:a16="http://schemas.microsoft.com/office/drawing/2014/main" id="{4E71466B-C9FD-4F00-9780-0C68EDD51077}"/>
                </a:ext>
              </a:extLst>
            </p:cNvPr>
            <p:cNvSpPr/>
            <p:nvPr/>
          </p:nvSpPr>
          <p:spPr>
            <a:xfrm>
              <a:off x="7766736" y="4794870"/>
              <a:ext cx="281436" cy="144016"/>
            </a:xfrm>
            <a:prstGeom prst="rec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3" name="Rectangle 61">
              <a:extLst>
                <a:ext uri="{FF2B5EF4-FFF2-40B4-BE49-F238E27FC236}">
                  <a16:creationId xmlns:a16="http://schemas.microsoft.com/office/drawing/2014/main" id="{DB66ECA5-6D29-4196-BBB4-E8940C676E81}"/>
                </a:ext>
              </a:extLst>
            </p:cNvPr>
            <p:cNvSpPr/>
            <p:nvPr/>
          </p:nvSpPr>
          <p:spPr>
            <a:xfrm>
              <a:off x="8046520" y="4794870"/>
              <a:ext cx="281436" cy="144016"/>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4" name="Rectangle 62">
              <a:extLst>
                <a:ext uri="{FF2B5EF4-FFF2-40B4-BE49-F238E27FC236}">
                  <a16:creationId xmlns:a16="http://schemas.microsoft.com/office/drawing/2014/main" id="{BACD2265-8BD5-4B4F-BB36-B73AFE91700F}"/>
                </a:ext>
              </a:extLst>
            </p:cNvPr>
            <p:cNvSpPr/>
            <p:nvPr/>
          </p:nvSpPr>
          <p:spPr>
            <a:xfrm>
              <a:off x="8325512" y="4794870"/>
              <a:ext cx="281436" cy="144016"/>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pic>
        <p:nvPicPr>
          <p:cNvPr id="15" name="Segnaposto immagine 14">
            <a:extLst>
              <a:ext uri="{FF2B5EF4-FFF2-40B4-BE49-F238E27FC236}">
                <a16:creationId xmlns:a16="http://schemas.microsoft.com/office/drawing/2014/main" id="{37F00F26-2EEF-B04D-9020-7364DD6EE1C9}"/>
              </a:ext>
            </a:extLst>
          </p:cNvPr>
          <p:cNvPicPr>
            <a:picLocks noGrp="1" noChangeAspect="1"/>
          </p:cNvPicPr>
          <p:nvPr>
            <p:ph type="pic" idx="15"/>
          </p:nvPr>
        </p:nvPicPr>
        <p:blipFill>
          <a:blip r:embed="rId4"/>
          <a:srcRect t="37" b="37"/>
          <a:stretch/>
        </p:blipFill>
        <p:spPr>
          <a:xfrm>
            <a:off x="1419225" y="2087250"/>
            <a:ext cx="2290084" cy="2288401"/>
          </a:xfrm>
        </p:spPr>
      </p:pic>
      <p:pic>
        <p:nvPicPr>
          <p:cNvPr id="9" name="Bildplatzhalter 8">
            <a:extLst>
              <a:ext uri="{FF2B5EF4-FFF2-40B4-BE49-F238E27FC236}">
                <a16:creationId xmlns:a16="http://schemas.microsoft.com/office/drawing/2014/main" id="{331BD2B3-E0AE-4078-A023-F1630C5CC861}"/>
              </a:ext>
            </a:extLst>
          </p:cNvPr>
          <p:cNvPicPr>
            <a:picLocks noGrp="1" noChangeAspect="1"/>
          </p:cNvPicPr>
          <p:nvPr>
            <p:ph type="pic" idx="17"/>
          </p:nvPr>
        </p:nvPicPr>
        <p:blipFill rotWithShape="1">
          <a:blip r:embed="rId5"/>
          <a:srcRect l="39411" t="18014" r="31411" b="53674"/>
          <a:stretch/>
        </p:blipFill>
        <p:spPr>
          <a:xfrm>
            <a:off x="5031381" y="2148135"/>
            <a:ext cx="2254701" cy="2187856"/>
          </a:xfrm>
        </p:spPr>
      </p:pic>
      <p:pic>
        <p:nvPicPr>
          <p:cNvPr id="7" name="Bildplatzhalter 6" descr="Ein Bild, das Wand, Person, Mann, drinnen enthält.&#10;&#10;Automatisch generierte Beschreibung">
            <a:extLst>
              <a:ext uri="{FF2B5EF4-FFF2-40B4-BE49-F238E27FC236}">
                <a16:creationId xmlns:a16="http://schemas.microsoft.com/office/drawing/2014/main" id="{8DE6ECF4-39C9-47FC-8E1A-1B55CAD92AD2}"/>
              </a:ext>
            </a:extLst>
          </p:cNvPr>
          <p:cNvPicPr>
            <a:picLocks noGrp="1" noChangeAspect="1"/>
          </p:cNvPicPr>
          <p:nvPr>
            <p:ph type="pic" idx="18"/>
          </p:nvPr>
        </p:nvPicPr>
        <p:blipFill>
          <a:blip r:embed="rId6"/>
          <a:srcRect/>
          <a:stretch>
            <a:fillRect/>
          </a:stretch>
        </p:blipFill>
        <p:spPr>
          <a:xfrm>
            <a:off x="8415338" y="2109788"/>
            <a:ext cx="2160587" cy="2160587"/>
          </a:xfrm>
        </p:spPr>
      </p:pic>
      <p:sp>
        <p:nvSpPr>
          <p:cNvPr id="75" name="TextBox 40">
            <a:extLst>
              <a:ext uri="{FF2B5EF4-FFF2-40B4-BE49-F238E27FC236}">
                <a16:creationId xmlns:a16="http://schemas.microsoft.com/office/drawing/2014/main" id="{68D34C8C-19C3-9C43-B5F8-49C4DE9142C4}"/>
              </a:ext>
            </a:extLst>
          </p:cNvPr>
          <p:cNvSpPr txBox="1"/>
          <p:nvPr/>
        </p:nvSpPr>
        <p:spPr>
          <a:xfrm>
            <a:off x="5020527" y="5516149"/>
            <a:ext cx="2832382" cy="830997"/>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BSc in Media Informatics</a:t>
            </a:r>
          </a:p>
          <a:p>
            <a:r>
              <a:rPr lang="en-US" altLang="ko-KR" sz="1200">
                <a:solidFill>
                  <a:schemeClr val="tx1">
                    <a:lumMod val="75000"/>
                    <a:lumOff val="25000"/>
                  </a:schemeClr>
                </a:solidFill>
                <a:cs typeface="Arial" pitchFamily="34" charset="0"/>
              </a:rPr>
              <a:t>MSc in Human-Computer Interaction</a:t>
            </a:r>
          </a:p>
          <a:p>
            <a:r>
              <a:rPr lang="en-US" altLang="ko-KR" sz="1200">
                <a:solidFill>
                  <a:schemeClr val="tx1">
                    <a:lumMod val="75000"/>
                    <a:lumOff val="25000"/>
                  </a:schemeClr>
                </a:solidFill>
                <a:cs typeface="Arial" pitchFamily="34" charset="0"/>
              </a:rPr>
              <a:t>Experienced in Design and Frontend Development</a:t>
            </a:r>
            <a:endParaRPr lang="en-US" altLang="ko-KR" sz="1200">
              <a:solidFill>
                <a:schemeClr val="tx1">
                  <a:lumMod val="75000"/>
                  <a:lumOff val="25000"/>
                </a:schemeClr>
              </a:solidFill>
              <a:highlight>
                <a:srgbClr val="FFFF00"/>
              </a:highlight>
              <a:cs typeface="Arial" pitchFamily="34" charset="0"/>
            </a:endParaRPr>
          </a:p>
        </p:txBody>
      </p:sp>
      <p:sp>
        <p:nvSpPr>
          <p:cNvPr id="76" name="TextBox 40">
            <a:extLst>
              <a:ext uri="{FF2B5EF4-FFF2-40B4-BE49-F238E27FC236}">
                <a16:creationId xmlns:a16="http://schemas.microsoft.com/office/drawing/2014/main" id="{37599960-7554-3248-B902-ACC662AE1A58}"/>
              </a:ext>
            </a:extLst>
          </p:cNvPr>
          <p:cNvSpPr txBox="1"/>
          <p:nvPr/>
        </p:nvSpPr>
        <p:spPr>
          <a:xfrm>
            <a:off x="8422584" y="5526285"/>
            <a:ext cx="2947257" cy="1015663"/>
          </a:xfrm>
          <a:prstGeom prst="rect">
            <a:avLst/>
          </a:prstGeom>
          <a:noFill/>
        </p:spPr>
        <p:txBody>
          <a:bodyPr wrap="square" lIns="91440" tIns="45720" rIns="91440" bIns="45720" rtlCol="0" anchor="t">
            <a:spAutoFit/>
          </a:bodyPr>
          <a:lstStyle/>
          <a:p>
            <a:r>
              <a:rPr lang="en-US" altLang="ko-KR" sz="1200">
                <a:solidFill>
                  <a:schemeClr val="tx1">
                    <a:lumMod val="75000"/>
                    <a:lumOff val="25000"/>
                  </a:schemeClr>
                </a:solidFill>
                <a:ea typeface="맑은 고딕"/>
                <a:cs typeface="Arial"/>
              </a:rPr>
              <a:t>BSc in Systems Administration</a:t>
            </a:r>
            <a:endParaRPr lang="en-US" altLang="ko-KR" sz="1200">
              <a:solidFill>
                <a:schemeClr val="tx1">
                  <a:lumMod val="75000"/>
                  <a:lumOff val="25000"/>
                </a:schemeClr>
              </a:solidFill>
              <a:highlight>
                <a:srgbClr val="FFFF00"/>
              </a:highlight>
              <a:ea typeface="맑은 고딕"/>
              <a:cs typeface="Arial" pitchFamily="34" charset="0"/>
            </a:endParaRPr>
          </a:p>
          <a:p>
            <a:r>
              <a:rPr lang="en-US" altLang="ko-KR" sz="1200">
                <a:solidFill>
                  <a:schemeClr val="tx1">
                    <a:lumMod val="75000"/>
                    <a:lumOff val="25000"/>
                  </a:schemeClr>
                </a:solidFill>
                <a:ea typeface="맑은 고딕"/>
                <a:cs typeface="Arial"/>
              </a:rPr>
              <a:t>MSc in Artificial Intelligence</a:t>
            </a:r>
          </a:p>
          <a:p>
            <a:r>
              <a:rPr lang="en-US" altLang="ko-KR" sz="1200">
                <a:solidFill>
                  <a:schemeClr val="tx1">
                    <a:lumMod val="75000"/>
                    <a:lumOff val="25000"/>
                  </a:schemeClr>
                </a:solidFill>
                <a:ea typeface="맑은 고딕"/>
                <a:cs typeface="Arial"/>
              </a:rPr>
              <a:t>Experienced in DevOps, Knowledge Representation and Reasoning (KRR)</a:t>
            </a:r>
          </a:p>
          <a:p>
            <a:r>
              <a:rPr lang="en-US" altLang="ko-KR" sz="1200">
                <a:solidFill>
                  <a:schemeClr val="tx1">
                    <a:lumMod val="75000"/>
                    <a:lumOff val="25000"/>
                  </a:schemeClr>
                </a:solidFill>
                <a:ea typeface="맑은 고딕"/>
                <a:cs typeface="Arial"/>
              </a:rPr>
              <a:t>10 years of work experience</a:t>
            </a:r>
            <a:endParaRPr lang="en-US" altLang="ko-KR" sz="120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05779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2" name="Segnaposto immagine 1">
            <a:extLst>
              <a:ext uri="{FF2B5EF4-FFF2-40B4-BE49-F238E27FC236}">
                <a16:creationId xmlns:a16="http://schemas.microsoft.com/office/drawing/2014/main" id="{92F044F8-EEA2-6F45-9063-C15CABCB73F3}"/>
              </a:ext>
            </a:extLst>
          </p:cNvPr>
          <p:cNvPicPr>
            <a:picLocks noGrp="1" noChangeAspect="1"/>
          </p:cNvPicPr>
          <p:nvPr>
            <p:ph type="pic" sz="quarter" idx="10"/>
          </p:nvPr>
        </p:nvPicPr>
        <p:blipFill>
          <a:blip r:embed="rId2">
            <a:duotone>
              <a:schemeClr val="accent3">
                <a:shade val="45000"/>
                <a:satMod val="135000"/>
              </a:schemeClr>
              <a:prstClr val="white"/>
            </a:duotone>
          </a:blip>
          <a:srcRect l="17186" r="17186"/>
          <a:stretch>
            <a:fillRect/>
          </a:stretch>
        </p:blipFill>
        <p:spPr/>
      </p:pic>
      <p:pic>
        <p:nvPicPr>
          <p:cNvPr id="6" name="Segnaposto immagine 5">
            <a:extLst>
              <a:ext uri="{FF2B5EF4-FFF2-40B4-BE49-F238E27FC236}">
                <a16:creationId xmlns:a16="http://schemas.microsoft.com/office/drawing/2014/main" id="{4B830762-D5CD-5840-969E-79E6AE1B0B35}"/>
              </a:ext>
            </a:extLst>
          </p:cNvPr>
          <p:cNvPicPr>
            <a:picLocks noGrp="1" noChangeAspect="1"/>
          </p:cNvPicPr>
          <p:nvPr>
            <p:ph type="pic" sz="quarter" idx="11"/>
          </p:nvPr>
        </p:nvPicPr>
        <p:blipFill>
          <a:blip r:embed="rId3">
            <a:duotone>
              <a:schemeClr val="accent3">
                <a:shade val="45000"/>
                <a:satMod val="135000"/>
              </a:schemeClr>
              <a:prstClr val="white"/>
            </a:duotone>
            <a:alphaModFix/>
          </a:blip>
          <a:srcRect t="3298" b="3298"/>
          <a:stretch>
            <a:fillRect/>
          </a:stretch>
        </p:blipFill>
        <p:spPr/>
      </p:pic>
      <p:sp>
        <p:nvSpPr>
          <p:cNvPr id="12" name="TextBox 4">
            <a:extLst>
              <a:ext uri="{FF2B5EF4-FFF2-40B4-BE49-F238E27FC236}">
                <a16:creationId xmlns:a16="http://schemas.microsoft.com/office/drawing/2014/main" id="{D4A222E4-1703-4E49-AA2C-3358136F3D72}"/>
              </a:ext>
            </a:extLst>
          </p:cNvPr>
          <p:cNvSpPr txBox="1"/>
          <p:nvPr/>
        </p:nvSpPr>
        <p:spPr>
          <a:xfrm>
            <a:off x="761791" y="5118373"/>
            <a:ext cx="4050841" cy="1077218"/>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Target Market</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Brief Competitors Analysis</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Validation by Experts and Companies</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How We Deal with Privacy </a:t>
            </a:r>
          </a:p>
        </p:txBody>
      </p:sp>
      <p:sp>
        <p:nvSpPr>
          <p:cNvPr id="18" name="Text Placeholder 13">
            <a:extLst>
              <a:ext uri="{FF2B5EF4-FFF2-40B4-BE49-F238E27FC236}">
                <a16:creationId xmlns:a16="http://schemas.microsoft.com/office/drawing/2014/main" id="{45B47CFB-2BA8-E74D-9D1A-19C424E931BC}"/>
              </a:ext>
            </a:extLst>
          </p:cNvPr>
          <p:cNvSpPr txBox="1">
            <a:spLocks/>
          </p:cNvSpPr>
          <p:nvPr/>
        </p:nvSpPr>
        <p:spPr>
          <a:xfrm>
            <a:off x="761791" y="887483"/>
            <a:ext cx="4372109" cy="1011794"/>
          </a:xfrm>
          <a:prstGeom prst="rect">
            <a:avLst/>
          </a:prstGeom>
        </p:spPr>
        <p:txBody>
          <a:bodyPr lIns="91440" tIns="45720" rIns="91440" bIns="45720"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a:solidFill>
                  <a:schemeClr val="tx1">
                    <a:lumMod val="75000"/>
                    <a:lumOff val="25000"/>
                  </a:schemeClr>
                </a:solidFill>
                <a:latin typeface="Arial Nova" panose="020B0504020202020204" pitchFamily="34" charset="0"/>
                <a:ea typeface="맑은 고딕"/>
                <a:cs typeface="Arial"/>
              </a:rPr>
              <a:t>The</a:t>
            </a:r>
            <a:r>
              <a:rPr lang="en-US" altLang="ko-KR" sz="4800" b="1">
                <a:solidFill>
                  <a:schemeClr val="accent3"/>
                </a:solidFill>
                <a:latin typeface="Arial Nova" panose="020B0504020202020204" pitchFamily="34" charset="0"/>
                <a:ea typeface="맑은 고딕"/>
                <a:cs typeface="Arial"/>
              </a:rPr>
              <a:t> </a:t>
            </a:r>
            <a:r>
              <a:rPr lang="en-US" altLang="ko-KR" sz="4800" b="1">
                <a:solidFill>
                  <a:schemeClr val="tx1">
                    <a:lumMod val="75000"/>
                    <a:lumOff val="25000"/>
                  </a:schemeClr>
                </a:solidFill>
                <a:latin typeface="Arial Nova" panose="020B0504020202020204" pitchFamily="34" charset="0"/>
                <a:ea typeface="맑은 고딕"/>
                <a:cs typeface="Arial"/>
              </a:rPr>
              <a:t>Market</a:t>
            </a:r>
            <a:endParaRPr lang="en-US" altLang="ko-KR" sz="4800" b="1">
              <a:solidFill>
                <a:schemeClr val="accent3"/>
              </a:solidFill>
              <a:latin typeface="Arial Nova" panose="020B0504020202020204" pitchFamily="34" charset="0"/>
              <a:ea typeface="맑은 고딕"/>
              <a:cs typeface="Arial"/>
            </a:endParaRPr>
          </a:p>
        </p:txBody>
      </p:sp>
      <p:pic>
        <p:nvPicPr>
          <p:cNvPr id="5" name="Segnaposto immagine 4">
            <a:extLst>
              <a:ext uri="{FF2B5EF4-FFF2-40B4-BE49-F238E27FC236}">
                <a16:creationId xmlns:a16="http://schemas.microsoft.com/office/drawing/2014/main" id="{5B94AE5A-AE1F-0644-9E7C-8E298E89F379}"/>
              </a:ext>
            </a:extLst>
          </p:cNvPr>
          <p:cNvPicPr>
            <a:picLocks noGrp="1" noChangeAspect="1"/>
          </p:cNvPicPr>
          <p:nvPr>
            <p:ph type="pic" sz="quarter" idx="12"/>
          </p:nvPr>
        </p:nvPicPr>
        <p:blipFill>
          <a:blip r:embed="rId4">
            <a:duotone>
              <a:schemeClr val="accent3">
                <a:shade val="45000"/>
                <a:satMod val="135000"/>
              </a:schemeClr>
              <a:prstClr val="white"/>
            </a:duotone>
            <a:alphaModFix amt="85000"/>
          </a:blip>
          <a:srcRect l="19977" r="19977"/>
          <a:stretch>
            <a:fillRect/>
          </a:stretch>
        </p:blipFill>
        <p:spPr/>
      </p:pic>
      <p:pic>
        <p:nvPicPr>
          <p:cNvPr id="9" name="Segnaposto immagine 8">
            <a:extLst>
              <a:ext uri="{FF2B5EF4-FFF2-40B4-BE49-F238E27FC236}">
                <a16:creationId xmlns:a16="http://schemas.microsoft.com/office/drawing/2014/main" id="{9B602CEC-6795-B443-9986-149E76E019AC}"/>
              </a:ext>
            </a:extLst>
          </p:cNvPr>
          <p:cNvPicPr>
            <a:picLocks noGrp="1" noChangeAspect="1"/>
          </p:cNvPicPr>
          <p:nvPr>
            <p:ph type="pic" sz="quarter" idx="13"/>
          </p:nvPr>
        </p:nvPicPr>
        <p:blipFill>
          <a:blip r:embed="rId5">
            <a:duotone>
              <a:schemeClr val="accent3">
                <a:shade val="45000"/>
                <a:satMod val="135000"/>
              </a:schemeClr>
              <a:prstClr val="white"/>
            </a:duotone>
            <a:alphaModFix amt="85000"/>
            <a:extLst>
              <a:ext uri="{BEBA8EAE-BF5A-486C-A8C5-ECC9F3942E4B}">
                <a14:imgProps xmlns:a14="http://schemas.microsoft.com/office/drawing/2010/main">
                  <a14:imgLayer r:embed="rId6">
                    <a14:imgEffect>
                      <a14:brightnessContrast bright="40000" contrast="-20000"/>
                    </a14:imgEffect>
                  </a14:imgLayer>
                </a14:imgProps>
              </a:ext>
            </a:extLst>
          </a:blip>
          <a:srcRect l="27305" r="27305"/>
          <a:stretch>
            <a:fillRect/>
          </a:stretch>
        </p:blipFill>
        <p:spPr/>
      </p:pic>
    </p:spTree>
    <p:extLst>
      <p:ext uri="{BB962C8B-B14F-4D97-AF65-F5344CB8AC3E}">
        <p14:creationId xmlns:p14="http://schemas.microsoft.com/office/powerpoint/2010/main" val="1449353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a:latin typeface="Arial Nova" panose="020B0504020202020204" pitchFamily="34" charset="0"/>
                <a:cs typeface="Calibri" panose="020F0502020204030204" pitchFamily="34" charset="0"/>
              </a:rPr>
              <a:t>Target Market</a:t>
            </a:r>
          </a:p>
        </p:txBody>
      </p:sp>
      <p:sp>
        <p:nvSpPr>
          <p:cNvPr id="3" name="Freeform 55">
            <a:extLst>
              <a:ext uri="{FF2B5EF4-FFF2-40B4-BE49-F238E27FC236}">
                <a16:creationId xmlns:a16="http://schemas.microsoft.com/office/drawing/2014/main" id="{67B27A2A-FB18-45E4-A9CE-3325DDF3F039}"/>
              </a:ext>
            </a:extLst>
          </p:cNvPr>
          <p:cNvSpPr/>
          <p:nvPr/>
        </p:nvSpPr>
        <p:spPr>
          <a:xfrm>
            <a:off x="4628" y="1226072"/>
            <a:ext cx="4890689" cy="5328278"/>
          </a:xfrm>
          <a:custGeom>
            <a:avLst/>
            <a:gdLst/>
            <a:ahLst/>
            <a:cxnLst/>
            <a:rect l="l" t="t" r="r" b="b"/>
            <a:pathLst>
              <a:path w="3294587" h="5795631">
                <a:moveTo>
                  <a:pt x="0" y="0"/>
                </a:moveTo>
                <a:lnTo>
                  <a:pt x="3294587" y="2889259"/>
                </a:lnTo>
                <a:lnTo>
                  <a:pt x="0" y="5795631"/>
                </a:lnTo>
                <a:close/>
              </a:path>
            </a:pathLst>
          </a:cu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49" name="그룹 3">
            <a:extLst>
              <a:ext uri="{FF2B5EF4-FFF2-40B4-BE49-F238E27FC236}">
                <a16:creationId xmlns:a16="http://schemas.microsoft.com/office/drawing/2014/main" id="{88901567-956D-3745-9277-7FAF13D337E1}"/>
              </a:ext>
            </a:extLst>
          </p:cNvPr>
          <p:cNvGrpSpPr/>
          <p:nvPr/>
        </p:nvGrpSpPr>
        <p:grpSpPr>
          <a:xfrm>
            <a:off x="671840" y="1885574"/>
            <a:ext cx="3542098" cy="3791834"/>
            <a:chOff x="8070434" y="1697563"/>
            <a:chExt cx="2925465" cy="2517115"/>
          </a:xfrm>
        </p:grpSpPr>
        <p:sp>
          <p:nvSpPr>
            <p:cNvPr id="50" name="TextBox 4">
              <a:extLst>
                <a:ext uri="{FF2B5EF4-FFF2-40B4-BE49-F238E27FC236}">
                  <a16:creationId xmlns:a16="http://schemas.microsoft.com/office/drawing/2014/main" id="{A715501D-FE6E-F54B-93AC-4679554DC782}"/>
                </a:ext>
              </a:extLst>
            </p:cNvPr>
            <p:cNvSpPr txBox="1"/>
            <p:nvPr/>
          </p:nvSpPr>
          <p:spPr>
            <a:xfrm>
              <a:off x="8070434" y="2008132"/>
              <a:ext cx="2925465" cy="2206546"/>
            </a:xfrm>
            <a:prstGeom prst="rect">
              <a:avLst/>
            </a:prstGeom>
            <a:noFill/>
          </p:spPr>
          <p:txBody>
            <a:bodyPr wrap="square" lIns="108000" rIns="108000" rtlCol="0">
              <a:spAutoFit/>
            </a:bodyPr>
            <a:lstStyle/>
            <a:p>
              <a:pPr algn="just"/>
              <a:r>
                <a:rPr lang="en-US" altLang="ko-KR" sz="1400">
                  <a:solidFill>
                    <a:schemeClr val="tx1">
                      <a:lumMod val="75000"/>
                      <a:lumOff val="25000"/>
                    </a:schemeClr>
                  </a:solidFill>
                  <a:cs typeface="Arial" pitchFamily="34" charset="0"/>
                </a:rPr>
                <a:t>We are targeting tech companies such as </a:t>
              </a:r>
              <a:r>
                <a:rPr lang="en-US" altLang="ko-KR" sz="1400" b="1">
                  <a:solidFill>
                    <a:schemeClr val="tx1">
                      <a:lumMod val="75000"/>
                      <a:lumOff val="25000"/>
                    </a:schemeClr>
                  </a:solidFill>
                  <a:cs typeface="Arial" pitchFamily="34" charset="0"/>
                </a:rPr>
                <a:t>Managed Service Providers</a:t>
              </a:r>
              <a:r>
                <a:rPr lang="en-US" altLang="ko-KR" sz="1400">
                  <a:solidFill>
                    <a:schemeClr val="tx1">
                      <a:lumMod val="75000"/>
                      <a:lumOff val="25000"/>
                    </a:schemeClr>
                  </a:solidFill>
                  <a:cs typeface="Arial" pitchFamily="34" charset="0"/>
                </a:rPr>
                <a:t> (MSP) to help them with managing the servers that they keep their data on. The users of our Virtual Employee Assistant are DevOps engineers that work in those companies, but also </a:t>
              </a:r>
              <a:r>
                <a:rPr lang="en-US" altLang="ko-KR" sz="1400" b="1">
                  <a:solidFill>
                    <a:schemeClr val="tx1">
                      <a:lumMod val="75000"/>
                      <a:lumOff val="25000"/>
                    </a:schemeClr>
                  </a:solidFill>
                  <a:cs typeface="Arial" pitchFamily="34" charset="0"/>
                </a:rPr>
                <a:t>DevOps freelancer engineers</a:t>
              </a:r>
              <a:r>
                <a:rPr lang="en-US" altLang="ko-KR" sz="1400">
                  <a:solidFill>
                    <a:schemeClr val="tx1">
                      <a:lumMod val="75000"/>
                      <a:lumOff val="25000"/>
                    </a:schemeClr>
                  </a:solidFill>
                  <a:cs typeface="Arial" pitchFamily="34" charset="0"/>
                </a:rPr>
                <a:t> in charge of maintaining and managing servers of third parties.</a:t>
              </a:r>
            </a:p>
            <a:p>
              <a:pPr algn="just"/>
              <a:endParaRPr lang="en-US" altLang="ko-KR" sz="1400">
                <a:solidFill>
                  <a:schemeClr val="tx1">
                    <a:lumMod val="75000"/>
                    <a:lumOff val="25000"/>
                  </a:schemeClr>
                </a:solidFill>
                <a:cs typeface="Arial" pitchFamily="34" charset="0"/>
              </a:endParaRPr>
            </a:p>
            <a:p>
              <a:pPr algn="just"/>
              <a:r>
                <a:rPr lang="en-US" altLang="ko-KR" sz="1400">
                  <a:solidFill>
                    <a:schemeClr val="tx1">
                      <a:lumMod val="75000"/>
                      <a:lumOff val="25000"/>
                    </a:schemeClr>
                  </a:solidFill>
                  <a:cs typeface="Arial" pitchFamily="34" charset="0"/>
                </a:rPr>
                <a:t>Future revenues from the MVP will be used to </a:t>
              </a:r>
              <a:r>
                <a:rPr lang="en-US" altLang="ko-KR" sz="1400" b="1">
                  <a:solidFill>
                    <a:schemeClr val="tx1">
                      <a:lumMod val="75000"/>
                      <a:lumOff val="25000"/>
                    </a:schemeClr>
                  </a:solidFill>
                  <a:cs typeface="Arial" pitchFamily="34" charset="0"/>
                </a:rPr>
                <a:t>expand</a:t>
              </a:r>
              <a:r>
                <a:rPr lang="en-US" altLang="ko-KR" sz="1400">
                  <a:solidFill>
                    <a:schemeClr val="tx1">
                      <a:lumMod val="75000"/>
                      <a:lumOff val="25000"/>
                    </a:schemeClr>
                  </a:solidFill>
                  <a:cs typeface="Arial" pitchFamily="34" charset="0"/>
                </a:rPr>
                <a:t> the product into </a:t>
              </a:r>
              <a:r>
                <a:rPr lang="en-US" altLang="ko-KR" sz="1400" b="1">
                  <a:solidFill>
                    <a:schemeClr val="tx1">
                      <a:lumMod val="75000"/>
                      <a:lumOff val="25000"/>
                    </a:schemeClr>
                  </a:solidFill>
                  <a:cs typeface="Arial" pitchFamily="34" charset="0"/>
                </a:rPr>
                <a:t>other domains</a:t>
              </a:r>
              <a:r>
                <a:rPr lang="en-US" altLang="ko-KR" sz="1400">
                  <a:solidFill>
                    <a:schemeClr val="tx1">
                      <a:lumMod val="75000"/>
                      <a:lumOff val="25000"/>
                    </a:schemeClr>
                  </a:solidFill>
                  <a:cs typeface="Arial" pitchFamily="34" charset="0"/>
                </a:rPr>
                <a:t> to target other markets. However, we aim to stay in the B2B market.</a:t>
              </a:r>
            </a:p>
          </p:txBody>
        </p:sp>
        <p:sp>
          <p:nvSpPr>
            <p:cNvPr id="51" name="TextBox 5">
              <a:extLst>
                <a:ext uri="{FF2B5EF4-FFF2-40B4-BE49-F238E27FC236}">
                  <a16:creationId xmlns:a16="http://schemas.microsoft.com/office/drawing/2014/main" id="{1774080C-EC7D-6349-8088-7CF983470DE7}"/>
                </a:ext>
              </a:extLst>
            </p:cNvPr>
            <p:cNvSpPr txBox="1"/>
            <p:nvPr/>
          </p:nvSpPr>
          <p:spPr>
            <a:xfrm>
              <a:off x="8070434" y="1697563"/>
              <a:ext cx="2925465" cy="204310"/>
            </a:xfrm>
            <a:prstGeom prst="rect">
              <a:avLst/>
            </a:prstGeom>
            <a:noFill/>
          </p:spPr>
          <p:txBody>
            <a:bodyPr wrap="square" lIns="108000" rIns="108000" rtlCol="0" anchor="ctr">
              <a:spAutoFit/>
            </a:bodyPr>
            <a:lstStyle/>
            <a:p>
              <a:r>
                <a:rPr lang="en-US" altLang="ko-KR" sz="1400" b="1">
                  <a:solidFill>
                    <a:schemeClr val="tx1">
                      <a:lumMod val="75000"/>
                      <a:lumOff val="25000"/>
                    </a:schemeClr>
                  </a:solidFill>
                  <a:cs typeface="Arial" pitchFamily="34" charset="0"/>
                </a:rPr>
                <a:t>Who we are targeting</a:t>
              </a:r>
              <a:endParaRPr lang="ko-KR" altLang="en-US" sz="1400" b="1">
                <a:solidFill>
                  <a:schemeClr val="tx1">
                    <a:lumMod val="75000"/>
                    <a:lumOff val="25000"/>
                  </a:schemeClr>
                </a:solidFill>
                <a:cs typeface="Arial" pitchFamily="34" charset="0"/>
              </a:endParaRPr>
            </a:p>
          </p:txBody>
        </p:sp>
      </p:grpSp>
      <p:cxnSp>
        <p:nvCxnSpPr>
          <p:cNvPr id="52" name="Straight Connector 12">
            <a:extLst>
              <a:ext uri="{FF2B5EF4-FFF2-40B4-BE49-F238E27FC236}">
                <a16:creationId xmlns:a16="http://schemas.microsoft.com/office/drawing/2014/main" id="{1E8B9072-8C83-F340-AF10-18EEC40546F2}"/>
              </a:ext>
            </a:extLst>
          </p:cNvPr>
          <p:cNvCxnSpPr>
            <a:cxnSpLocks/>
            <a:endCxn id="56" idx="2"/>
          </p:cNvCxnSpPr>
          <p:nvPr/>
        </p:nvCxnSpPr>
        <p:spPr>
          <a:xfrm>
            <a:off x="6108032" y="3882761"/>
            <a:ext cx="1592908" cy="157537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14">
            <a:extLst>
              <a:ext uri="{FF2B5EF4-FFF2-40B4-BE49-F238E27FC236}">
                <a16:creationId xmlns:a16="http://schemas.microsoft.com/office/drawing/2014/main" id="{5B4659F0-9579-F841-9A71-176EA8D6B131}"/>
              </a:ext>
            </a:extLst>
          </p:cNvPr>
          <p:cNvCxnSpPr>
            <a:cxnSpLocks/>
          </p:cNvCxnSpPr>
          <p:nvPr/>
        </p:nvCxnSpPr>
        <p:spPr>
          <a:xfrm>
            <a:off x="6081079" y="3863371"/>
            <a:ext cx="1585006"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4" name="Straight Connector 15">
            <a:extLst>
              <a:ext uri="{FF2B5EF4-FFF2-40B4-BE49-F238E27FC236}">
                <a16:creationId xmlns:a16="http://schemas.microsoft.com/office/drawing/2014/main" id="{0CDFFD08-F7BF-D045-9135-89920B4DFA9E}"/>
              </a:ext>
            </a:extLst>
          </p:cNvPr>
          <p:cNvCxnSpPr>
            <a:cxnSpLocks/>
          </p:cNvCxnSpPr>
          <p:nvPr/>
        </p:nvCxnSpPr>
        <p:spPr>
          <a:xfrm flipV="1">
            <a:off x="6096000" y="2353422"/>
            <a:ext cx="1590019" cy="150994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5" name="Oval 17">
            <a:extLst>
              <a:ext uri="{FF2B5EF4-FFF2-40B4-BE49-F238E27FC236}">
                <a16:creationId xmlns:a16="http://schemas.microsoft.com/office/drawing/2014/main" id="{2DDF53D7-149E-CE45-87E5-270A5BC8A100}"/>
              </a:ext>
            </a:extLst>
          </p:cNvPr>
          <p:cNvSpPr/>
          <p:nvPr/>
        </p:nvSpPr>
        <p:spPr>
          <a:xfrm>
            <a:off x="7673987" y="3405138"/>
            <a:ext cx="916465" cy="91646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56" name="Oval 18">
            <a:extLst>
              <a:ext uri="{FF2B5EF4-FFF2-40B4-BE49-F238E27FC236}">
                <a16:creationId xmlns:a16="http://schemas.microsoft.com/office/drawing/2014/main" id="{BDF3B6AA-E1F4-2641-96C3-E1329B6A16CC}"/>
              </a:ext>
            </a:extLst>
          </p:cNvPr>
          <p:cNvSpPr/>
          <p:nvPr/>
        </p:nvSpPr>
        <p:spPr>
          <a:xfrm>
            <a:off x="7700940" y="4999902"/>
            <a:ext cx="916465" cy="91646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57" name="Oval 20">
            <a:extLst>
              <a:ext uri="{FF2B5EF4-FFF2-40B4-BE49-F238E27FC236}">
                <a16:creationId xmlns:a16="http://schemas.microsoft.com/office/drawing/2014/main" id="{DEE113C1-F23A-1F49-A4A9-53E35E31AEF4}"/>
              </a:ext>
            </a:extLst>
          </p:cNvPr>
          <p:cNvSpPr/>
          <p:nvPr/>
        </p:nvSpPr>
        <p:spPr>
          <a:xfrm>
            <a:off x="7700940" y="1929720"/>
            <a:ext cx="916465" cy="91646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58" name="TextBox 21">
            <a:extLst>
              <a:ext uri="{FF2B5EF4-FFF2-40B4-BE49-F238E27FC236}">
                <a16:creationId xmlns:a16="http://schemas.microsoft.com/office/drawing/2014/main" id="{A1933925-DFD7-E44C-AC13-C7CB7DF23A08}"/>
              </a:ext>
            </a:extLst>
          </p:cNvPr>
          <p:cNvSpPr txBox="1"/>
          <p:nvPr/>
        </p:nvSpPr>
        <p:spPr>
          <a:xfrm>
            <a:off x="8868819" y="2090586"/>
            <a:ext cx="2939431" cy="584775"/>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Managed Service Providers Companies</a:t>
            </a:r>
            <a:endParaRPr lang="en-US" altLang="ko-KR" sz="1600">
              <a:solidFill>
                <a:schemeClr val="tx1">
                  <a:lumMod val="95000"/>
                  <a:lumOff val="5000"/>
                </a:schemeClr>
              </a:solidFill>
              <a:latin typeface="Arial" pitchFamily="34" charset="0"/>
              <a:cs typeface="Arial" pitchFamily="34" charset="0"/>
            </a:endParaRPr>
          </a:p>
        </p:txBody>
      </p:sp>
      <p:sp>
        <p:nvSpPr>
          <p:cNvPr id="59" name="TextBox 22">
            <a:extLst>
              <a:ext uri="{FF2B5EF4-FFF2-40B4-BE49-F238E27FC236}">
                <a16:creationId xmlns:a16="http://schemas.microsoft.com/office/drawing/2014/main" id="{A1AE20FB-F3C2-344E-857E-419689EFCF1A}"/>
              </a:ext>
            </a:extLst>
          </p:cNvPr>
          <p:cNvSpPr txBox="1"/>
          <p:nvPr/>
        </p:nvSpPr>
        <p:spPr>
          <a:xfrm>
            <a:off x="8868819" y="3570982"/>
            <a:ext cx="2939431" cy="584775"/>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DevOps Freelancer Engineers</a:t>
            </a:r>
            <a:endParaRPr lang="en-US" altLang="ko-KR" sz="1600">
              <a:solidFill>
                <a:schemeClr val="tx1">
                  <a:lumMod val="95000"/>
                  <a:lumOff val="5000"/>
                </a:schemeClr>
              </a:solidFill>
              <a:latin typeface="Arial" pitchFamily="34" charset="0"/>
              <a:cs typeface="Arial" pitchFamily="34" charset="0"/>
            </a:endParaRPr>
          </a:p>
        </p:txBody>
      </p:sp>
      <p:sp>
        <p:nvSpPr>
          <p:cNvPr id="60" name="TextBox 23">
            <a:extLst>
              <a:ext uri="{FF2B5EF4-FFF2-40B4-BE49-F238E27FC236}">
                <a16:creationId xmlns:a16="http://schemas.microsoft.com/office/drawing/2014/main" id="{80F8FE89-E734-EE4D-815F-C127B7BB14E8}"/>
              </a:ext>
            </a:extLst>
          </p:cNvPr>
          <p:cNvSpPr txBox="1"/>
          <p:nvPr/>
        </p:nvSpPr>
        <p:spPr>
          <a:xfrm>
            <a:off x="8868819" y="5165746"/>
            <a:ext cx="2934611" cy="584775"/>
          </a:xfrm>
          <a:prstGeom prst="rect">
            <a:avLst/>
          </a:prstGeom>
          <a:noFill/>
        </p:spPr>
        <p:txBody>
          <a:bodyPr wrap="square" rtlCol="0">
            <a:spAutoFit/>
          </a:bodyPr>
          <a:lstStyle/>
          <a:p>
            <a:r>
              <a:rPr lang="en-US" altLang="ko-KR" sz="1600">
                <a:solidFill>
                  <a:schemeClr val="tx1">
                    <a:lumMod val="75000"/>
                    <a:lumOff val="25000"/>
                  </a:schemeClr>
                </a:solidFill>
                <a:cs typeface="Arial" pitchFamily="34" charset="0"/>
              </a:rPr>
              <a:t>Expand in other Domains </a:t>
            </a:r>
          </a:p>
          <a:p>
            <a:r>
              <a:rPr lang="en-US" altLang="ko-KR" sz="1600">
                <a:solidFill>
                  <a:schemeClr val="tx1">
                    <a:lumMod val="75000"/>
                    <a:lumOff val="25000"/>
                  </a:schemeClr>
                </a:solidFill>
                <a:cs typeface="Arial" pitchFamily="34" charset="0"/>
              </a:rPr>
              <a:t>(in B2B)</a:t>
            </a:r>
            <a:endParaRPr lang="en-US" altLang="ko-KR" sz="1600">
              <a:solidFill>
                <a:schemeClr val="tx1">
                  <a:lumMod val="95000"/>
                  <a:lumOff val="5000"/>
                </a:schemeClr>
              </a:solidFill>
              <a:latin typeface="Arial" pitchFamily="34" charset="0"/>
              <a:cs typeface="Arial" pitchFamily="34" charset="0"/>
            </a:endParaRPr>
          </a:p>
        </p:txBody>
      </p:sp>
      <p:pic>
        <p:nvPicPr>
          <p:cNvPr id="33" name="Picture 2" descr="E:\002-KIMS BUSINESS\000-B-KIMS-소스 분류-2014\10-ESP to IMG\지구.png">
            <a:extLst>
              <a:ext uri="{FF2B5EF4-FFF2-40B4-BE49-F238E27FC236}">
                <a16:creationId xmlns:a16="http://schemas.microsoft.com/office/drawing/2014/main" id="{09FCB8FB-4BBB-B84F-9160-4C33D1F4A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1150" y="2675361"/>
            <a:ext cx="2429699" cy="2429700"/>
          </a:xfrm>
          <a:prstGeom prst="rect">
            <a:avLst/>
          </a:prstGeom>
          <a:noFill/>
          <a:effectLst>
            <a:outerShdw blurRad="63500" sx="102000" sy="102000" algn="ctr" rotWithShape="0">
              <a:prstClr val="black">
                <a:alpha val="8000"/>
              </a:prstClr>
            </a:outerShdw>
          </a:effectLst>
          <a:extLst>
            <a:ext uri="{909E8E84-426E-40DD-AFC4-6F175D3DCCD1}">
              <a14:hiddenFill xmlns:a14="http://schemas.microsoft.com/office/drawing/2010/main">
                <a:solidFill>
                  <a:srgbClr val="FFFFFF"/>
                </a:solidFill>
              </a14:hiddenFill>
            </a:ext>
          </a:extLst>
        </p:spPr>
      </p:pic>
      <p:sp>
        <p:nvSpPr>
          <p:cNvPr id="64" name="Trapezoid 13">
            <a:extLst>
              <a:ext uri="{FF2B5EF4-FFF2-40B4-BE49-F238E27FC236}">
                <a16:creationId xmlns:a16="http://schemas.microsoft.com/office/drawing/2014/main" id="{A232E15A-6C34-964C-BE1F-06EE03317405}"/>
              </a:ext>
            </a:extLst>
          </p:cNvPr>
          <p:cNvSpPr/>
          <p:nvPr/>
        </p:nvSpPr>
        <p:spPr>
          <a:xfrm>
            <a:off x="7892128" y="2163944"/>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Oval 50">
            <a:extLst>
              <a:ext uri="{FF2B5EF4-FFF2-40B4-BE49-F238E27FC236}">
                <a16:creationId xmlns:a16="http://schemas.microsoft.com/office/drawing/2014/main" id="{3E8F0F41-27E7-324A-9617-1D7CD25CD597}"/>
              </a:ext>
            </a:extLst>
          </p:cNvPr>
          <p:cNvSpPr>
            <a:spLocks noChangeAspect="1"/>
          </p:cNvSpPr>
          <p:nvPr/>
        </p:nvSpPr>
        <p:spPr>
          <a:xfrm>
            <a:off x="7897041" y="3599875"/>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Pie 24">
            <a:extLst>
              <a:ext uri="{FF2B5EF4-FFF2-40B4-BE49-F238E27FC236}">
                <a16:creationId xmlns:a16="http://schemas.microsoft.com/office/drawing/2014/main" id="{6EB6DA15-E7F0-4C4D-94DB-DC675EEFF19A}"/>
              </a:ext>
            </a:extLst>
          </p:cNvPr>
          <p:cNvSpPr/>
          <p:nvPr/>
        </p:nvSpPr>
        <p:spPr>
          <a:xfrm>
            <a:off x="7883668" y="5202962"/>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358754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3">
            <a:extLst>
              <a:ext uri="{FF2B5EF4-FFF2-40B4-BE49-F238E27FC236}">
                <a16:creationId xmlns:a16="http://schemas.microsoft.com/office/drawing/2014/main" id="{1A98B077-1408-E045-B055-6A6C16FE7865}"/>
              </a:ext>
            </a:extLst>
          </p:cNvPr>
          <p:cNvGrpSpPr/>
          <p:nvPr/>
        </p:nvGrpSpPr>
        <p:grpSpPr>
          <a:xfrm>
            <a:off x="4618524" y="1623640"/>
            <a:ext cx="3542098" cy="4992164"/>
            <a:chOff x="8070434" y="1697562"/>
            <a:chExt cx="2925465" cy="3313923"/>
          </a:xfrm>
        </p:grpSpPr>
        <p:sp>
          <p:nvSpPr>
            <p:cNvPr id="21" name="TextBox 4">
              <a:extLst>
                <a:ext uri="{FF2B5EF4-FFF2-40B4-BE49-F238E27FC236}">
                  <a16:creationId xmlns:a16="http://schemas.microsoft.com/office/drawing/2014/main" id="{256C03A2-6ABF-F046-84AF-288D8B1D1169}"/>
                </a:ext>
              </a:extLst>
            </p:cNvPr>
            <p:cNvSpPr txBox="1"/>
            <p:nvPr/>
          </p:nvSpPr>
          <p:spPr>
            <a:xfrm>
              <a:off x="8070434" y="2008132"/>
              <a:ext cx="2925465" cy="3003353"/>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During our market research, we have compiled a list of companies that developed products like ours. However, there is </a:t>
              </a:r>
              <a:r>
                <a:rPr lang="en-US" altLang="ko-KR" sz="1200" b="1">
                  <a:solidFill>
                    <a:schemeClr val="tx1">
                      <a:lumMod val="75000"/>
                      <a:lumOff val="25000"/>
                    </a:schemeClr>
                  </a:solidFill>
                  <a:cs typeface="Arial" pitchFamily="34" charset="0"/>
                </a:rPr>
                <a:t>no company</a:t>
              </a:r>
              <a:r>
                <a:rPr lang="en-US" altLang="ko-KR" sz="1200">
                  <a:solidFill>
                    <a:schemeClr val="tx1">
                      <a:lumMod val="75000"/>
                      <a:lumOff val="25000"/>
                    </a:schemeClr>
                  </a:solidFill>
                  <a:cs typeface="Arial" pitchFamily="34" charset="0"/>
                </a:rPr>
                <a:t> that sells the exact same product, that is, developed to provide a solution to the same problem we are aiming to solve.</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In this document, we will provide information on the most relevant competitors that can be classified into 3 categories:</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 </a:t>
              </a:r>
              <a:r>
                <a:rPr lang="en-US" altLang="ko-KR" sz="1200" b="1">
                  <a:solidFill>
                    <a:schemeClr val="tx1">
                      <a:lumMod val="75000"/>
                      <a:lumOff val="25000"/>
                    </a:schemeClr>
                  </a:solidFill>
                  <a:cs typeface="Arial" pitchFamily="34" charset="0"/>
                </a:rPr>
                <a:t>Potential competitor: </a:t>
              </a:r>
              <a:r>
                <a:rPr lang="en-US" altLang="ko-KR" sz="1200">
                  <a:solidFill>
                    <a:schemeClr val="tx1">
                      <a:lumMod val="75000"/>
                      <a:lumOff val="25000"/>
                    </a:schemeClr>
                  </a:solidFill>
                  <a:cs typeface="Arial" pitchFamily="34" charset="0"/>
                </a:rPr>
                <a:t>competitors that could develop a similar product, since they have a similar technology used for another product.</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 </a:t>
              </a:r>
              <a:r>
                <a:rPr lang="en-US" altLang="ko-KR" sz="1200" b="1">
                  <a:solidFill>
                    <a:schemeClr val="tx1">
                      <a:lumMod val="75000"/>
                      <a:lumOff val="25000"/>
                    </a:schemeClr>
                  </a:solidFill>
                  <a:cs typeface="Arial" pitchFamily="34" charset="0"/>
                </a:rPr>
                <a:t>Replacement competitor: </a:t>
              </a:r>
              <a:r>
                <a:rPr lang="en-US" altLang="ko-KR" sz="1200">
                  <a:solidFill>
                    <a:schemeClr val="tx1">
                      <a:lumMod val="75000"/>
                      <a:lumOff val="25000"/>
                    </a:schemeClr>
                  </a:solidFill>
                  <a:cs typeface="Arial" pitchFamily="34" charset="0"/>
                </a:rPr>
                <a:t>competitors that sell a product or service that is both different in category and type than ours, but one which possible customers could choose to spend their money instead.</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 </a:t>
              </a:r>
              <a:r>
                <a:rPr lang="en-US" altLang="ko-KR" sz="1200" b="1">
                  <a:solidFill>
                    <a:schemeClr val="tx1">
                      <a:lumMod val="75000"/>
                      <a:lumOff val="25000"/>
                    </a:schemeClr>
                  </a:solidFill>
                  <a:cs typeface="Arial" pitchFamily="34" charset="0"/>
                </a:rPr>
                <a:t>Direct competitor: </a:t>
              </a:r>
              <a:r>
                <a:rPr lang="en-US" altLang="ko-KR" sz="1200">
                  <a:solidFill>
                    <a:schemeClr val="tx1">
                      <a:lumMod val="75000"/>
                      <a:lumOff val="25000"/>
                    </a:schemeClr>
                  </a:solidFill>
                  <a:cs typeface="Arial" pitchFamily="34" charset="0"/>
                </a:rPr>
                <a:t>actual competitors that have a similar product to the one we are developing.</a:t>
              </a:r>
            </a:p>
          </p:txBody>
        </p:sp>
        <p:sp>
          <p:nvSpPr>
            <p:cNvPr id="22" name="TextBox 5">
              <a:extLst>
                <a:ext uri="{FF2B5EF4-FFF2-40B4-BE49-F238E27FC236}">
                  <a16:creationId xmlns:a16="http://schemas.microsoft.com/office/drawing/2014/main" id="{DDD2CF00-81EE-1941-9DDC-3EDCBD2EA944}"/>
                </a:ext>
              </a:extLst>
            </p:cNvPr>
            <p:cNvSpPr txBox="1"/>
            <p:nvPr/>
          </p:nvSpPr>
          <p:spPr>
            <a:xfrm>
              <a:off x="8070434" y="1697562"/>
              <a:ext cx="2925465" cy="204310"/>
            </a:xfrm>
            <a:prstGeom prst="rect">
              <a:avLst/>
            </a:prstGeom>
            <a:noFill/>
          </p:spPr>
          <p:txBody>
            <a:bodyPr wrap="square" lIns="108000" rIns="108000" rtlCol="0" anchor="ctr">
              <a:spAutoFit/>
            </a:bodyPr>
            <a:lstStyle/>
            <a:p>
              <a:r>
                <a:rPr lang="en-US" altLang="ko-KR" sz="1400" b="1">
                  <a:solidFill>
                    <a:schemeClr val="tx1">
                      <a:lumMod val="75000"/>
                      <a:lumOff val="25000"/>
                    </a:schemeClr>
                  </a:solidFill>
                  <a:cs typeface="Arial" pitchFamily="34" charset="0"/>
                </a:rPr>
                <a:t>Market Research Results</a:t>
              </a:r>
              <a:endParaRPr lang="ko-KR" altLang="en-US" sz="1400" b="1">
                <a:solidFill>
                  <a:schemeClr val="tx1">
                    <a:lumMod val="75000"/>
                    <a:lumOff val="25000"/>
                  </a:schemeClr>
                </a:solidFill>
                <a:cs typeface="Arial" pitchFamily="34" charset="0"/>
              </a:endParaRPr>
            </a:p>
          </p:txBody>
        </p:sp>
      </p:grpSp>
      <p:sp>
        <p:nvSpPr>
          <p:cNvPr id="23" name="TextBox 4">
            <a:extLst>
              <a:ext uri="{FF2B5EF4-FFF2-40B4-BE49-F238E27FC236}">
                <a16:creationId xmlns:a16="http://schemas.microsoft.com/office/drawing/2014/main" id="{8CDF7B29-0E64-4A40-A36F-6EE6CF24A152}"/>
              </a:ext>
            </a:extLst>
          </p:cNvPr>
          <p:cNvSpPr txBox="1"/>
          <p:nvPr/>
        </p:nvSpPr>
        <p:spPr>
          <a:xfrm>
            <a:off x="8325852" y="2079457"/>
            <a:ext cx="3542098" cy="4339650"/>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Firstly, products like Google’s assistant, Apple’s Siri, or Microsoft’s Cortana may seem similar but are not considered in our research. This is because they are in the B2C market, and their scope is to solve minor tasks for the average user. </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Although their VEAs are based on a type of knowledge graph, </a:t>
            </a:r>
            <a:r>
              <a:rPr lang="en-US" altLang="ko-KR" sz="1200" b="1">
                <a:solidFill>
                  <a:schemeClr val="tx1">
                    <a:lumMod val="75000"/>
                    <a:lumOff val="25000"/>
                  </a:schemeClr>
                </a:solidFill>
                <a:cs typeface="Arial" pitchFamily="34" charset="0"/>
              </a:rPr>
              <a:t>their knowledge graphs do not have an ontology</a:t>
            </a:r>
            <a:r>
              <a:rPr lang="en-US" altLang="ko-KR" sz="1200">
                <a:solidFill>
                  <a:schemeClr val="tx1">
                    <a:lumMod val="75000"/>
                    <a:lumOff val="25000"/>
                  </a:schemeClr>
                </a:solidFill>
                <a:cs typeface="Arial" pitchFamily="34" charset="0"/>
              </a:rPr>
              <a:t>: rather than focusing on making the graph using inference rules to infer some type of solution, they limit themselves to connect objects to each other, thus describing the environment, rather than a possible action that can be taken to solve a problem. This means that these products are not meant for aggressive industrial usage, hence, </a:t>
            </a:r>
            <a:r>
              <a:rPr lang="en-US" altLang="ko-KR" sz="1200" b="1">
                <a:solidFill>
                  <a:schemeClr val="tx1">
                    <a:lumMod val="75000"/>
                    <a:lumOff val="25000"/>
                  </a:schemeClr>
                </a:solidFill>
                <a:cs typeface="Arial" pitchFamily="34" charset="0"/>
              </a:rPr>
              <a:t>they are completely different</a:t>
            </a:r>
            <a:r>
              <a:rPr lang="en-US" altLang="ko-KR" sz="1200">
                <a:solidFill>
                  <a:schemeClr val="tx1">
                    <a:lumMod val="75000"/>
                    <a:lumOff val="25000"/>
                  </a:schemeClr>
                </a:solidFill>
                <a:cs typeface="Arial" pitchFamily="34" charset="0"/>
              </a:rPr>
              <a:t> from our product, both in the scope and in the target market. However, since they have the technology in place,  in the future they could develop their products for industrial usage. Therefore, we categorize those companies as potential competitors.</a:t>
            </a:r>
          </a:p>
        </p:txBody>
      </p:sp>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626739" y="425409"/>
            <a:ext cx="4472912" cy="711005"/>
          </a:xfrm>
          <a:prstGeom prst="rect">
            <a:avLst/>
          </a:prstGeom>
        </p:spPr>
        <p:txBody>
          <a:bodyPr lIns="91440" tIns="45720" rIns="91440" bIns="45720"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000">
                <a:solidFill>
                  <a:schemeClr val="tx1">
                    <a:lumMod val="75000"/>
                    <a:lumOff val="25000"/>
                  </a:schemeClr>
                </a:solidFill>
                <a:latin typeface="Arial Nova" panose="020B0504020202020204" pitchFamily="34" charset="0"/>
                <a:cs typeface="Arial"/>
              </a:rPr>
              <a:t>Competition</a:t>
            </a:r>
            <a:endParaRPr lang="en-US" altLang="ko-KR" sz="4000">
              <a:solidFill>
                <a:schemeClr val="tx1">
                  <a:lumMod val="75000"/>
                  <a:lumOff val="25000"/>
                </a:schemeClr>
              </a:solidFill>
              <a:latin typeface="Arial Nova" panose="020B0504020202020204" pitchFamily="34" charset="0"/>
              <a:ea typeface="맑은 고딕"/>
              <a:cs typeface="Arial"/>
            </a:endParaRPr>
          </a:p>
        </p:txBody>
      </p:sp>
      <p:cxnSp>
        <p:nvCxnSpPr>
          <p:cNvPr id="12" name="Connettore 1 11">
            <a:extLst>
              <a:ext uri="{FF2B5EF4-FFF2-40B4-BE49-F238E27FC236}">
                <a16:creationId xmlns:a16="http://schemas.microsoft.com/office/drawing/2014/main" id="{2A898619-EB50-B642-AE56-BB18082C9619}"/>
              </a:ext>
            </a:extLst>
          </p:cNvPr>
          <p:cNvCxnSpPr>
            <a:cxnSpLocks/>
          </p:cNvCxnSpPr>
          <p:nvPr/>
        </p:nvCxnSpPr>
        <p:spPr>
          <a:xfrm>
            <a:off x="4679483" y="1287378"/>
            <a:ext cx="7100236" cy="0"/>
          </a:xfrm>
          <a:prstGeom prst="line">
            <a:avLst/>
          </a:prstGeom>
        </p:spPr>
        <p:style>
          <a:lnRef idx="1">
            <a:schemeClr val="dk1"/>
          </a:lnRef>
          <a:fillRef idx="0">
            <a:schemeClr val="dk1"/>
          </a:fillRef>
          <a:effectRef idx="0">
            <a:schemeClr val="dk1"/>
          </a:effectRef>
          <a:fontRef idx="minor">
            <a:schemeClr val="tx1"/>
          </a:fontRef>
        </p:style>
      </p:cxnSp>
      <p:pic>
        <p:nvPicPr>
          <p:cNvPr id="3" name="Immagine 2">
            <a:extLst>
              <a:ext uri="{FF2B5EF4-FFF2-40B4-BE49-F238E27FC236}">
                <a16:creationId xmlns:a16="http://schemas.microsoft.com/office/drawing/2014/main" id="{6CD50849-A0B4-D346-9E25-C5B27B0AC5CB}"/>
              </a:ext>
            </a:extLst>
          </p:cNvPr>
          <p:cNvPicPr>
            <a:picLocks noChangeAspect="1"/>
          </p:cNvPicPr>
          <p:nvPr/>
        </p:nvPicPr>
        <p:blipFill rotWithShape="1">
          <a:blip r:embed="rId2"/>
          <a:srcRect l="15873" r="49741"/>
          <a:stretch/>
        </p:blipFill>
        <p:spPr>
          <a:xfrm>
            <a:off x="-1" y="1287379"/>
            <a:ext cx="4367464" cy="5570622"/>
          </a:xfrm>
          <a:prstGeom prst="rect">
            <a:avLst/>
          </a:prstGeom>
        </p:spPr>
      </p:pic>
    </p:spTree>
    <p:extLst>
      <p:ext uri="{BB962C8B-B14F-4D97-AF65-F5344CB8AC3E}">
        <p14:creationId xmlns:p14="http://schemas.microsoft.com/office/powerpoint/2010/main" val="2357364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a:latin typeface="Arial Nova" panose="020B0504020202020204" pitchFamily="34" charset="0"/>
                <a:cs typeface="Arial"/>
              </a:rPr>
              <a:t>Competitors</a:t>
            </a:r>
          </a:p>
        </p:txBody>
      </p:sp>
      <p:sp>
        <p:nvSpPr>
          <p:cNvPr id="3" name="Rounded Rectangle 4">
            <a:extLst>
              <a:ext uri="{FF2B5EF4-FFF2-40B4-BE49-F238E27FC236}">
                <a16:creationId xmlns:a16="http://schemas.microsoft.com/office/drawing/2014/main" id="{3C1945F9-EC1A-4DC6-94BC-B32747B005FE}"/>
              </a:ext>
            </a:extLst>
          </p:cNvPr>
          <p:cNvSpPr/>
          <p:nvPr/>
        </p:nvSpPr>
        <p:spPr>
          <a:xfrm>
            <a:off x="991460" y="1373528"/>
            <a:ext cx="2152726" cy="428472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4" name="Group 3">
            <a:extLst>
              <a:ext uri="{FF2B5EF4-FFF2-40B4-BE49-F238E27FC236}">
                <a16:creationId xmlns:a16="http://schemas.microsoft.com/office/drawing/2014/main" id="{C42AE8C6-0132-4E80-B542-A71689D8034C}"/>
              </a:ext>
            </a:extLst>
          </p:cNvPr>
          <p:cNvGrpSpPr/>
          <p:nvPr/>
        </p:nvGrpSpPr>
        <p:grpSpPr>
          <a:xfrm>
            <a:off x="1191129" y="3140335"/>
            <a:ext cx="1745913" cy="2147457"/>
            <a:chOff x="1019776" y="3927964"/>
            <a:chExt cx="1806224" cy="2147457"/>
          </a:xfrm>
        </p:grpSpPr>
        <p:sp>
          <p:nvSpPr>
            <p:cNvPr id="5" name="TextBox 4">
              <a:extLst>
                <a:ext uri="{FF2B5EF4-FFF2-40B4-BE49-F238E27FC236}">
                  <a16:creationId xmlns:a16="http://schemas.microsoft.com/office/drawing/2014/main" id="{B4F33A5B-4124-4040-9CE8-2CC7389D865C}"/>
                </a:ext>
              </a:extLst>
            </p:cNvPr>
            <p:cNvSpPr txBox="1"/>
            <p:nvPr/>
          </p:nvSpPr>
          <p:spPr>
            <a:xfrm>
              <a:off x="1019776" y="3927964"/>
              <a:ext cx="1806224" cy="276999"/>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Amazon CloudWatch</a:t>
              </a:r>
              <a:endParaRPr lang="ko-KR" altLang="en-US" sz="1200" b="1">
                <a:solidFill>
                  <a:schemeClr val="tx1">
                    <a:lumMod val="75000"/>
                    <a:lumOff val="25000"/>
                  </a:schemeClr>
                </a:solidFill>
                <a:cs typeface="Arial" pitchFamily="34" charset="0"/>
              </a:endParaRPr>
            </a:p>
          </p:txBody>
        </p:sp>
        <p:sp>
          <p:nvSpPr>
            <p:cNvPr id="6" name="TextBox 5">
              <a:extLst>
                <a:ext uri="{FF2B5EF4-FFF2-40B4-BE49-F238E27FC236}">
                  <a16:creationId xmlns:a16="http://schemas.microsoft.com/office/drawing/2014/main" id="{C01525DC-8BA7-4018-90E4-2BDCE54D14CE}"/>
                </a:ext>
              </a:extLst>
            </p:cNvPr>
            <p:cNvSpPr txBox="1"/>
            <p:nvPr/>
          </p:nvSpPr>
          <p:spPr>
            <a:xfrm>
              <a:off x="1077300" y="4321095"/>
              <a:ext cx="1698908" cy="1754326"/>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The product works only if you use AWS servers. Moreover, the solution they propose is mainly a monitoring system, but can also automatically solve some issues</a:t>
              </a:r>
              <a:r>
                <a:rPr lang="en-US" altLang="ko-KR" sz="1200">
                  <a:solidFill>
                    <a:schemeClr val="tx1">
                      <a:lumMod val="65000"/>
                      <a:lumOff val="35000"/>
                    </a:schemeClr>
                  </a:solidFill>
                  <a:cs typeface="Arial" pitchFamily="34" charset="0"/>
                </a:rPr>
                <a:t>.  </a:t>
              </a:r>
            </a:p>
          </p:txBody>
        </p:sp>
      </p:grpSp>
      <p:sp>
        <p:nvSpPr>
          <p:cNvPr id="7" name="Right Arrow 6">
            <a:extLst>
              <a:ext uri="{FF2B5EF4-FFF2-40B4-BE49-F238E27FC236}">
                <a16:creationId xmlns:a16="http://schemas.microsoft.com/office/drawing/2014/main" id="{DF92240F-9426-4459-961B-946E9397F0BD}"/>
              </a:ext>
            </a:extLst>
          </p:cNvPr>
          <p:cNvSpPr/>
          <p:nvPr/>
        </p:nvSpPr>
        <p:spPr>
          <a:xfrm>
            <a:off x="991460" y="1553796"/>
            <a:ext cx="1478459" cy="864096"/>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ounded Rectangle 64">
            <a:extLst>
              <a:ext uri="{FF2B5EF4-FFF2-40B4-BE49-F238E27FC236}">
                <a16:creationId xmlns:a16="http://schemas.microsoft.com/office/drawing/2014/main" id="{E89F2E82-E7EE-4C9E-8597-98FAD43633DD}"/>
              </a:ext>
            </a:extLst>
          </p:cNvPr>
          <p:cNvSpPr/>
          <p:nvPr/>
        </p:nvSpPr>
        <p:spPr>
          <a:xfrm>
            <a:off x="3671930" y="1373528"/>
            <a:ext cx="2152726" cy="4284724"/>
          </a:xfrm>
          <a:prstGeom prst="roundRect">
            <a:avLst>
              <a:gd name="adj" fmla="val 7734"/>
            </a:avLst>
          </a:prstGeom>
          <a:solidFill>
            <a:schemeClr val="bg1"/>
          </a:solidFill>
          <a:ln w="25400">
            <a:solidFill>
              <a:schemeClr val="accent2"/>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10" name="Group 9">
            <a:extLst>
              <a:ext uri="{FF2B5EF4-FFF2-40B4-BE49-F238E27FC236}">
                <a16:creationId xmlns:a16="http://schemas.microsoft.com/office/drawing/2014/main" id="{10CEAE11-F733-418D-90FA-9BC61AEA23A5}"/>
              </a:ext>
            </a:extLst>
          </p:cNvPr>
          <p:cNvGrpSpPr/>
          <p:nvPr/>
        </p:nvGrpSpPr>
        <p:grpSpPr>
          <a:xfrm>
            <a:off x="3927202" y="3108908"/>
            <a:ext cx="1642180" cy="2439928"/>
            <a:chOff x="1077300" y="4004825"/>
            <a:chExt cx="1698908" cy="2439928"/>
          </a:xfrm>
        </p:grpSpPr>
        <p:sp>
          <p:nvSpPr>
            <p:cNvPr id="11" name="TextBox 10">
              <a:extLst>
                <a:ext uri="{FF2B5EF4-FFF2-40B4-BE49-F238E27FC236}">
                  <a16:creationId xmlns:a16="http://schemas.microsoft.com/office/drawing/2014/main" id="{4A8A565F-9B05-422B-A324-51E9943213B0}"/>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Splunk</a:t>
              </a:r>
              <a:endParaRPr lang="ko-KR" altLang="en-US" sz="1200" b="1">
                <a:solidFill>
                  <a:schemeClr val="tx1">
                    <a:lumMod val="75000"/>
                    <a:lumOff val="25000"/>
                  </a:schemeClr>
                </a:solidFill>
                <a:cs typeface="Arial" pitchFamily="34" charset="0"/>
              </a:endParaRPr>
            </a:p>
          </p:txBody>
        </p:sp>
        <p:sp>
          <p:nvSpPr>
            <p:cNvPr id="12" name="TextBox 11">
              <a:extLst>
                <a:ext uri="{FF2B5EF4-FFF2-40B4-BE49-F238E27FC236}">
                  <a16:creationId xmlns:a16="http://schemas.microsoft.com/office/drawing/2014/main" id="{EA12232A-A513-4EDD-8F67-EE885CFE5C78}"/>
                </a:ext>
              </a:extLst>
            </p:cNvPr>
            <p:cNvSpPr txBox="1"/>
            <p:nvPr/>
          </p:nvSpPr>
          <p:spPr>
            <a:xfrm>
              <a:off x="1077300" y="4321095"/>
              <a:ext cx="1698908" cy="2123658"/>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They have a software to predict the future need of space on a disk. One can decide if it is better to minimize the number of errors or have the same number as before but handle them automatically.</a:t>
              </a:r>
              <a:endParaRPr lang="en-US" altLang="ko-KR" sz="1200">
                <a:solidFill>
                  <a:schemeClr val="tx1">
                    <a:lumMod val="65000"/>
                    <a:lumOff val="35000"/>
                  </a:schemeClr>
                </a:solidFill>
                <a:cs typeface="Arial" pitchFamily="34" charset="0"/>
              </a:endParaRPr>
            </a:p>
          </p:txBody>
        </p:sp>
      </p:grpSp>
      <p:sp>
        <p:nvSpPr>
          <p:cNvPr id="13" name="Right Arrow 66">
            <a:extLst>
              <a:ext uri="{FF2B5EF4-FFF2-40B4-BE49-F238E27FC236}">
                <a16:creationId xmlns:a16="http://schemas.microsoft.com/office/drawing/2014/main" id="{1AFC4C71-6016-4497-B259-A0F52845B0DF}"/>
              </a:ext>
            </a:extLst>
          </p:cNvPr>
          <p:cNvSpPr/>
          <p:nvPr/>
        </p:nvSpPr>
        <p:spPr>
          <a:xfrm>
            <a:off x="3671929" y="1553796"/>
            <a:ext cx="1478459" cy="864096"/>
          </a:xfrm>
          <a:prstGeom prst="rightArrow">
            <a:avLst>
              <a:gd name="adj1" fmla="val 65118"/>
              <a:gd name="adj2" fmla="val 84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Rounded Rectangle 71">
            <a:extLst>
              <a:ext uri="{FF2B5EF4-FFF2-40B4-BE49-F238E27FC236}">
                <a16:creationId xmlns:a16="http://schemas.microsoft.com/office/drawing/2014/main" id="{7D0BCF7D-5706-4743-9547-30B7A843D0E5}"/>
              </a:ext>
            </a:extLst>
          </p:cNvPr>
          <p:cNvSpPr/>
          <p:nvPr/>
        </p:nvSpPr>
        <p:spPr>
          <a:xfrm>
            <a:off x="6352398" y="1373528"/>
            <a:ext cx="2152726" cy="4284724"/>
          </a:xfrm>
          <a:prstGeom prst="roundRect">
            <a:avLst>
              <a:gd name="adj" fmla="val 7734"/>
            </a:avLst>
          </a:prstGeom>
          <a:solidFill>
            <a:schemeClr val="bg1"/>
          </a:solidFill>
          <a:ln w="25400">
            <a:solidFill>
              <a:schemeClr val="accent3"/>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16" name="Group 15">
            <a:extLst>
              <a:ext uri="{FF2B5EF4-FFF2-40B4-BE49-F238E27FC236}">
                <a16:creationId xmlns:a16="http://schemas.microsoft.com/office/drawing/2014/main" id="{69DD8556-3A9F-4991-9C77-72416FF0C32A}"/>
              </a:ext>
            </a:extLst>
          </p:cNvPr>
          <p:cNvGrpSpPr/>
          <p:nvPr/>
        </p:nvGrpSpPr>
        <p:grpSpPr>
          <a:xfrm>
            <a:off x="6607671" y="3128304"/>
            <a:ext cx="1642180" cy="2420532"/>
            <a:chOff x="1077300" y="4004825"/>
            <a:chExt cx="1698908" cy="2420532"/>
          </a:xfrm>
        </p:grpSpPr>
        <p:sp>
          <p:nvSpPr>
            <p:cNvPr id="17" name="TextBox 16">
              <a:extLst>
                <a:ext uri="{FF2B5EF4-FFF2-40B4-BE49-F238E27FC236}">
                  <a16:creationId xmlns:a16="http://schemas.microsoft.com/office/drawing/2014/main" id="{4D3730A5-8E44-4F94-9229-AC4402CCA01A}"/>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Dynatrace</a:t>
              </a:r>
              <a:endParaRPr lang="ko-KR" altLang="en-US" sz="1200" b="1">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3809E6C8-FD57-43A4-B647-BE328D503B61}"/>
                </a:ext>
              </a:extLst>
            </p:cNvPr>
            <p:cNvSpPr txBox="1"/>
            <p:nvPr/>
          </p:nvSpPr>
          <p:spPr>
            <a:xfrm>
              <a:off x="1079313" y="4301699"/>
              <a:ext cx="1696895" cy="2123658"/>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They do not acquire information from the user itself, but only from the system environment which is running on. Moreover, their product does not handle automatically all the errors, but only some of them.</a:t>
              </a:r>
              <a:endParaRPr lang="en-US" altLang="ko-KR" sz="1200">
                <a:solidFill>
                  <a:schemeClr val="tx1">
                    <a:lumMod val="65000"/>
                    <a:lumOff val="35000"/>
                  </a:schemeClr>
                </a:solidFill>
                <a:cs typeface="Arial" pitchFamily="34" charset="0"/>
              </a:endParaRPr>
            </a:p>
          </p:txBody>
        </p:sp>
      </p:grpSp>
      <p:sp>
        <p:nvSpPr>
          <p:cNvPr id="19" name="Right Arrow 73">
            <a:extLst>
              <a:ext uri="{FF2B5EF4-FFF2-40B4-BE49-F238E27FC236}">
                <a16:creationId xmlns:a16="http://schemas.microsoft.com/office/drawing/2014/main" id="{644BAD84-2B0F-440C-8BE1-D05D443EE5F4}"/>
              </a:ext>
            </a:extLst>
          </p:cNvPr>
          <p:cNvSpPr/>
          <p:nvPr/>
        </p:nvSpPr>
        <p:spPr>
          <a:xfrm>
            <a:off x="6352398" y="1553796"/>
            <a:ext cx="1478459" cy="864096"/>
          </a:xfrm>
          <a:prstGeom prst="rightArrow">
            <a:avLst>
              <a:gd name="adj1" fmla="val 65118"/>
              <a:gd name="adj2" fmla="val 8461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78">
            <a:extLst>
              <a:ext uri="{FF2B5EF4-FFF2-40B4-BE49-F238E27FC236}">
                <a16:creationId xmlns:a16="http://schemas.microsoft.com/office/drawing/2014/main" id="{676F6070-24AD-4D7E-802B-A6734E33582B}"/>
              </a:ext>
            </a:extLst>
          </p:cNvPr>
          <p:cNvSpPr/>
          <p:nvPr/>
        </p:nvSpPr>
        <p:spPr>
          <a:xfrm>
            <a:off x="9032868" y="1373528"/>
            <a:ext cx="2152726" cy="4284724"/>
          </a:xfrm>
          <a:prstGeom prst="roundRect">
            <a:avLst>
              <a:gd name="adj" fmla="val 7734"/>
            </a:avLst>
          </a:prstGeom>
          <a:solidFill>
            <a:schemeClr val="bg1"/>
          </a:solidFill>
          <a:ln w="25400">
            <a:solidFill>
              <a:schemeClr val="accent4"/>
            </a:solidFill>
          </a:ln>
          <a:effectLst/>
        </p:spPr>
        <p:txBody>
          <a:bodyPr vert="horz" wrap="square" lIns="91440" tIns="45720" rIns="91440" bIns="45720" numCol="1" anchor="t" anchorCtr="0" compatLnSpc="1">
            <a:prstTxWarp prst="textNoShape">
              <a:avLst/>
            </a:prstTxWarp>
          </a:bodyPr>
          <a:lstStyle/>
          <a:p>
            <a:endParaRPr lang="ko-KR" altLang="en-US" sz="2700"/>
          </a:p>
        </p:txBody>
      </p:sp>
      <p:grpSp>
        <p:nvGrpSpPr>
          <p:cNvPr id="22" name="Group 21">
            <a:extLst>
              <a:ext uri="{FF2B5EF4-FFF2-40B4-BE49-F238E27FC236}">
                <a16:creationId xmlns:a16="http://schemas.microsoft.com/office/drawing/2014/main" id="{8AE1252F-E659-4705-BB7F-43CD19D51049}"/>
              </a:ext>
            </a:extLst>
          </p:cNvPr>
          <p:cNvGrpSpPr/>
          <p:nvPr/>
        </p:nvGrpSpPr>
        <p:grpSpPr>
          <a:xfrm>
            <a:off x="9288141" y="3108908"/>
            <a:ext cx="1642180" cy="2255262"/>
            <a:chOff x="1077300" y="4004825"/>
            <a:chExt cx="1698908" cy="2255262"/>
          </a:xfrm>
        </p:grpSpPr>
        <p:sp>
          <p:nvSpPr>
            <p:cNvPr id="23" name="TextBox 22">
              <a:extLst>
                <a:ext uri="{FF2B5EF4-FFF2-40B4-BE49-F238E27FC236}">
                  <a16:creationId xmlns:a16="http://schemas.microsoft.com/office/drawing/2014/main" id="{8DEFD285-72DF-4BE9-8229-D059CF0B88F2}"/>
                </a:ext>
              </a:extLst>
            </p:cNvPr>
            <p:cNvSpPr txBox="1"/>
            <p:nvPr/>
          </p:nvSpPr>
          <p:spPr>
            <a:xfrm>
              <a:off x="1077300" y="4004825"/>
              <a:ext cx="1698908" cy="276999"/>
            </a:xfrm>
            <a:prstGeom prst="rect">
              <a:avLst/>
            </a:prstGeom>
            <a:noFill/>
          </p:spPr>
          <p:txBody>
            <a:bodyPr wrap="square" rtlCol="0">
              <a:spAutoFit/>
            </a:bodyPr>
            <a:lstStyle/>
            <a:p>
              <a:pPr algn="ctr"/>
              <a:r>
                <a:rPr lang="en-US" altLang="ko-KR" sz="1200" b="1">
                  <a:solidFill>
                    <a:schemeClr val="tx1">
                      <a:lumMod val="75000"/>
                      <a:lumOff val="25000"/>
                    </a:schemeClr>
                  </a:solidFill>
                  <a:cs typeface="Arial" pitchFamily="34" charset="0"/>
                </a:rPr>
                <a:t>Datadog</a:t>
              </a:r>
              <a:endParaRPr lang="ko-KR" altLang="en-US" sz="1200" b="1">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44CB8D5E-060A-40FD-8A2F-450F2BDB9181}"/>
                </a:ext>
              </a:extLst>
            </p:cNvPr>
            <p:cNvSpPr txBox="1"/>
            <p:nvPr/>
          </p:nvSpPr>
          <p:spPr>
            <a:xfrm>
              <a:off x="1077300" y="4321095"/>
              <a:ext cx="1698908" cy="1938992"/>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They only have an automatic monitoring system. Some customers are maybe not interested in an automatic system of error handling, but only in an error detection system.</a:t>
              </a:r>
              <a:endParaRPr lang="en-US" altLang="ko-KR" sz="1200">
                <a:solidFill>
                  <a:schemeClr val="tx1">
                    <a:lumMod val="65000"/>
                    <a:lumOff val="35000"/>
                  </a:schemeClr>
                </a:solidFill>
                <a:cs typeface="Arial" pitchFamily="34" charset="0"/>
              </a:endParaRPr>
            </a:p>
          </p:txBody>
        </p:sp>
      </p:grpSp>
      <p:sp>
        <p:nvSpPr>
          <p:cNvPr id="25" name="Right Arrow 80">
            <a:extLst>
              <a:ext uri="{FF2B5EF4-FFF2-40B4-BE49-F238E27FC236}">
                <a16:creationId xmlns:a16="http://schemas.microsoft.com/office/drawing/2014/main" id="{73FD92FB-5EC6-4424-B0D6-95F27DFAE786}"/>
              </a:ext>
            </a:extLst>
          </p:cNvPr>
          <p:cNvSpPr/>
          <p:nvPr/>
        </p:nvSpPr>
        <p:spPr>
          <a:xfrm>
            <a:off x="9032868" y="1553796"/>
            <a:ext cx="1478459" cy="864096"/>
          </a:xfrm>
          <a:prstGeom prst="rightArrow">
            <a:avLst>
              <a:gd name="adj1" fmla="val 65118"/>
              <a:gd name="adj2" fmla="val 8461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TextBox 5">
            <a:extLst>
              <a:ext uri="{FF2B5EF4-FFF2-40B4-BE49-F238E27FC236}">
                <a16:creationId xmlns:a16="http://schemas.microsoft.com/office/drawing/2014/main" id="{8BCF2F08-B874-394D-950A-8CEC86FDBEF1}"/>
              </a:ext>
            </a:extLst>
          </p:cNvPr>
          <p:cNvSpPr txBox="1"/>
          <p:nvPr/>
        </p:nvSpPr>
        <p:spPr>
          <a:xfrm>
            <a:off x="1118732" y="1828599"/>
            <a:ext cx="941909" cy="307777"/>
          </a:xfrm>
          <a:prstGeom prst="rect">
            <a:avLst/>
          </a:prstGeom>
          <a:noFill/>
        </p:spPr>
        <p:txBody>
          <a:bodyPr wrap="square" rtlCol="0">
            <a:spAutoFit/>
          </a:bodyPr>
          <a:lstStyle/>
          <a:p>
            <a:pPr algn="ctr"/>
            <a:r>
              <a:rPr lang="en-US" altLang="ko-KR" sz="1400" b="1">
                <a:solidFill>
                  <a:schemeClr val="bg1"/>
                </a:solidFill>
                <a:cs typeface="Arial" pitchFamily="34" charset="0"/>
              </a:rPr>
              <a:t>Direct</a:t>
            </a:r>
          </a:p>
        </p:txBody>
      </p:sp>
      <p:sp>
        <p:nvSpPr>
          <p:cNvPr id="32" name="TextBox 5">
            <a:extLst>
              <a:ext uri="{FF2B5EF4-FFF2-40B4-BE49-F238E27FC236}">
                <a16:creationId xmlns:a16="http://schemas.microsoft.com/office/drawing/2014/main" id="{97556045-9C30-1E47-8039-DCA6622C2DB6}"/>
              </a:ext>
            </a:extLst>
          </p:cNvPr>
          <p:cNvSpPr txBox="1"/>
          <p:nvPr/>
        </p:nvSpPr>
        <p:spPr>
          <a:xfrm>
            <a:off x="6476543" y="1828599"/>
            <a:ext cx="941909" cy="307777"/>
          </a:xfrm>
          <a:prstGeom prst="rect">
            <a:avLst/>
          </a:prstGeom>
          <a:noFill/>
        </p:spPr>
        <p:txBody>
          <a:bodyPr wrap="square" rtlCol="0">
            <a:spAutoFit/>
          </a:bodyPr>
          <a:lstStyle/>
          <a:p>
            <a:pPr algn="ctr"/>
            <a:r>
              <a:rPr lang="en-US" altLang="ko-KR" sz="1400" b="1">
                <a:solidFill>
                  <a:schemeClr val="bg1"/>
                </a:solidFill>
                <a:cs typeface="Arial" pitchFamily="34" charset="0"/>
              </a:rPr>
              <a:t>Direct</a:t>
            </a:r>
          </a:p>
        </p:txBody>
      </p:sp>
      <p:sp>
        <p:nvSpPr>
          <p:cNvPr id="33" name="TextBox 5">
            <a:extLst>
              <a:ext uri="{FF2B5EF4-FFF2-40B4-BE49-F238E27FC236}">
                <a16:creationId xmlns:a16="http://schemas.microsoft.com/office/drawing/2014/main" id="{80C8C1AD-2929-DF45-BF22-E4CA5ED55882}"/>
              </a:ext>
            </a:extLst>
          </p:cNvPr>
          <p:cNvSpPr txBox="1"/>
          <p:nvPr/>
        </p:nvSpPr>
        <p:spPr>
          <a:xfrm>
            <a:off x="3508208" y="1826696"/>
            <a:ext cx="1642180" cy="307777"/>
          </a:xfrm>
          <a:prstGeom prst="rect">
            <a:avLst/>
          </a:prstGeom>
          <a:noFill/>
        </p:spPr>
        <p:txBody>
          <a:bodyPr wrap="square" rtlCol="0">
            <a:spAutoFit/>
          </a:bodyPr>
          <a:lstStyle/>
          <a:p>
            <a:pPr algn="ctr"/>
            <a:r>
              <a:rPr lang="en-US" altLang="ko-KR" sz="1400" b="1">
                <a:solidFill>
                  <a:schemeClr val="bg1"/>
                </a:solidFill>
                <a:cs typeface="Arial" pitchFamily="34" charset="0"/>
              </a:rPr>
              <a:t>Replacement</a:t>
            </a:r>
          </a:p>
        </p:txBody>
      </p:sp>
      <p:sp>
        <p:nvSpPr>
          <p:cNvPr id="34" name="TextBox 5">
            <a:extLst>
              <a:ext uri="{FF2B5EF4-FFF2-40B4-BE49-F238E27FC236}">
                <a16:creationId xmlns:a16="http://schemas.microsoft.com/office/drawing/2014/main" id="{4921E301-86D5-5840-AE2E-97DF3CA449B1}"/>
              </a:ext>
            </a:extLst>
          </p:cNvPr>
          <p:cNvSpPr txBox="1"/>
          <p:nvPr/>
        </p:nvSpPr>
        <p:spPr>
          <a:xfrm>
            <a:off x="8869147" y="1833697"/>
            <a:ext cx="1642180" cy="307777"/>
          </a:xfrm>
          <a:prstGeom prst="rect">
            <a:avLst/>
          </a:prstGeom>
          <a:noFill/>
        </p:spPr>
        <p:txBody>
          <a:bodyPr wrap="square" rtlCol="0">
            <a:spAutoFit/>
          </a:bodyPr>
          <a:lstStyle/>
          <a:p>
            <a:pPr algn="ctr"/>
            <a:r>
              <a:rPr lang="en-US" altLang="ko-KR" sz="1400" b="1">
                <a:solidFill>
                  <a:schemeClr val="bg1"/>
                </a:solidFill>
                <a:cs typeface="Arial" pitchFamily="34" charset="0"/>
              </a:rPr>
              <a:t>Replacement</a:t>
            </a:r>
          </a:p>
        </p:txBody>
      </p:sp>
      <p:sp>
        <p:nvSpPr>
          <p:cNvPr id="39" name="TextBox 4">
            <a:extLst>
              <a:ext uri="{FF2B5EF4-FFF2-40B4-BE49-F238E27FC236}">
                <a16:creationId xmlns:a16="http://schemas.microsoft.com/office/drawing/2014/main" id="{8495265B-EA08-7849-A11E-7C873892CA32}"/>
              </a:ext>
            </a:extLst>
          </p:cNvPr>
          <p:cNvSpPr txBox="1"/>
          <p:nvPr/>
        </p:nvSpPr>
        <p:spPr>
          <a:xfrm>
            <a:off x="991460" y="5818524"/>
            <a:ext cx="4833196" cy="892552"/>
          </a:xfrm>
          <a:prstGeom prst="rect">
            <a:avLst/>
          </a:prstGeom>
          <a:noFill/>
        </p:spPr>
        <p:txBody>
          <a:bodyPr wrap="square" lIns="108000" rIns="108000" rtlCol="0">
            <a:spAutoFit/>
          </a:bodyPr>
          <a:lstStyle/>
          <a:p>
            <a:pPr algn="just"/>
            <a:r>
              <a:rPr lang="en-US" altLang="ko-KR" sz="1300">
                <a:solidFill>
                  <a:schemeClr val="tx1">
                    <a:lumMod val="75000"/>
                    <a:lumOff val="25000"/>
                  </a:schemeClr>
                </a:solidFill>
                <a:cs typeface="Arial" pitchFamily="34" charset="0"/>
              </a:rPr>
              <a:t>What emerged from this analysis is that the </a:t>
            </a:r>
            <a:r>
              <a:rPr lang="en-US" altLang="ko-KR" sz="1300" b="1">
                <a:solidFill>
                  <a:schemeClr val="tx1">
                    <a:lumMod val="75000"/>
                    <a:lumOff val="25000"/>
                  </a:schemeClr>
                </a:solidFill>
                <a:cs typeface="Arial" pitchFamily="34" charset="0"/>
              </a:rPr>
              <a:t>core task </a:t>
            </a:r>
            <a:r>
              <a:rPr lang="en-US" altLang="ko-KR" sz="1300">
                <a:solidFill>
                  <a:schemeClr val="tx1">
                    <a:lumMod val="75000"/>
                    <a:lumOff val="25000"/>
                  </a:schemeClr>
                </a:solidFill>
                <a:cs typeface="Arial" pitchFamily="34" charset="0"/>
              </a:rPr>
              <a:t>of all these systems </a:t>
            </a:r>
            <a:r>
              <a:rPr lang="en-US" altLang="ko-KR" sz="1300" b="1">
                <a:solidFill>
                  <a:schemeClr val="tx1">
                    <a:lumMod val="75000"/>
                    <a:lumOff val="25000"/>
                  </a:schemeClr>
                </a:solidFill>
                <a:cs typeface="Arial" pitchFamily="34" charset="0"/>
              </a:rPr>
              <a:t>is monitoring</a:t>
            </a:r>
            <a:r>
              <a:rPr lang="en-US" altLang="ko-KR" sz="1300">
                <a:solidFill>
                  <a:schemeClr val="tx1">
                    <a:lumMod val="75000"/>
                    <a:lumOff val="25000"/>
                  </a:schemeClr>
                </a:solidFill>
                <a:cs typeface="Arial" pitchFamily="34" charset="0"/>
              </a:rPr>
              <a:t>, and not automatic error handling. Essentially, they are great solutions to detect and even predict when a disk on a server runs out of space. </a:t>
            </a:r>
          </a:p>
        </p:txBody>
      </p:sp>
      <p:sp>
        <p:nvSpPr>
          <p:cNvPr id="40" name="TextBox 4">
            <a:extLst>
              <a:ext uri="{FF2B5EF4-FFF2-40B4-BE49-F238E27FC236}">
                <a16:creationId xmlns:a16="http://schemas.microsoft.com/office/drawing/2014/main" id="{43DEDC55-710B-5049-890A-C421A1CFDCF5}"/>
              </a:ext>
            </a:extLst>
          </p:cNvPr>
          <p:cNvSpPr txBox="1"/>
          <p:nvPr/>
        </p:nvSpPr>
        <p:spPr>
          <a:xfrm>
            <a:off x="6367347" y="5803288"/>
            <a:ext cx="4725770" cy="892552"/>
          </a:xfrm>
          <a:prstGeom prst="rect">
            <a:avLst/>
          </a:prstGeom>
          <a:noFill/>
        </p:spPr>
        <p:txBody>
          <a:bodyPr wrap="square" lIns="108000" rIns="108000" rtlCol="0">
            <a:spAutoFit/>
          </a:bodyPr>
          <a:lstStyle/>
          <a:p>
            <a:pPr algn="just"/>
            <a:r>
              <a:rPr lang="en-US" altLang="ko-KR" sz="1300" b="1">
                <a:solidFill>
                  <a:schemeClr val="tx1">
                    <a:lumMod val="75000"/>
                    <a:lumOff val="25000"/>
                  </a:schemeClr>
                </a:solidFill>
                <a:cs typeface="Arial" pitchFamily="34" charset="0"/>
              </a:rPr>
              <a:t>But they will not be able to do much more than this!</a:t>
            </a:r>
            <a:r>
              <a:rPr lang="en-US" altLang="ko-KR" sz="1300">
                <a:solidFill>
                  <a:schemeClr val="tx1">
                    <a:lumMod val="75000"/>
                    <a:lumOff val="25000"/>
                  </a:schemeClr>
                </a:solidFill>
                <a:cs typeface="Arial" pitchFamily="34" charset="0"/>
              </a:rPr>
              <a:t> </a:t>
            </a:r>
          </a:p>
          <a:p>
            <a:pPr algn="just"/>
            <a:r>
              <a:rPr lang="en-US" altLang="ko-KR" sz="1300">
                <a:solidFill>
                  <a:schemeClr val="tx1">
                    <a:lumMod val="75000"/>
                    <a:lumOff val="25000"/>
                  </a:schemeClr>
                </a:solidFill>
                <a:cs typeface="Arial" pitchFamily="34" charset="0"/>
              </a:rPr>
              <a:t>This leaves us with a great opportunity to step in between the monitoring tools and the engineers and help them fix issues directly and automatically.</a:t>
            </a:r>
          </a:p>
        </p:txBody>
      </p:sp>
      <p:pic>
        <p:nvPicPr>
          <p:cNvPr id="14" name="Immagine 13">
            <a:extLst>
              <a:ext uri="{FF2B5EF4-FFF2-40B4-BE49-F238E27FC236}">
                <a16:creationId xmlns:a16="http://schemas.microsoft.com/office/drawing/2014/main" id="{038CEC3D-CF07-8445-B8B1-A1908DBFB289}"/>
              </a:ext>
            </a:extLst>
          </p:cNvPr>
          <p:cNvPicPr>
            <a:picLocks noChangeAspect="1"/>
          </p:cNvPicPr>
          <p:nvPr/>
        </p:nvPicPr>
        <p:blipFill>
          <a:blip r:embed="rId2"/>
          <a:stretch>
            <a:fillRect/>
          </a:stretch>
        </p:blipFill>
        <p:spPr>
          <a:xfrm>
            <a:off x="1748515" y="2412097"/>
            <a:ext cx="638613" cy="723582"/>
          </a:xfrm>
          <a:prstGeom prst="rect">
            <a:avLst/>
          </a:prstGeom>
        </p:spPr>
      </p:pic>
      <p:pic>
        <p:nvPicPr>
          <p:cNvPr id="26" name="Immagine 25">
            <a:extLst>
              <a:ext uri="{FF2B5EF4-FFF2-40B4-BE49-F238E27FC236}">
                <a16:creationId xmlns:a16="http://schemas.microsoft.com/office/drawing/2014/main" id="{083A7507-D423-4543-9D3E-71D6FCF600DD}"/>
              </a:ext>
            </a:extLst>
          </p:cNvPr>
          <p:cNvPicPr>
            <a:picLocks noChangeAspect="1"/>
          </p:cNvPicPr>
          <p:nvPr/>
        </p:nvPicPr>
        <p:blipFill>
          <a:blip r:embed="rId3"/>
          <a:stretch>
            <a:fillRect/>
          </a:stretch>
        </p:blipFill>
        <p:spPr>
          <a:xfrm>
            <a:off x="7019105" y="2377101"/>
            <a:ext cx="798694" cy="798694"/>
          </a:xfrm>
          <a:prstGeom prst="rect">
            <a:avLst/>
          </a:prstGeom>
        </p:spPr>
      </p:pic>
      <p:pic>
        <p:nvPicPr>
          <p:cNvPr id="27" name="Immagine 26">
            <a:extLst>
              <a:ext uri="{FF2B5EF4-FFF2-40B4-BE49-F238E27FC236}">
                <a16:creationId xmlns:a16="http://schemas.microsoft.com/office/drawing/2014/main" id="{C0D79DB9-642A-9348-99E3-C0E29F7FFC7C}"/>
              </a:ext>
            </a:extLst>
          </p:cNvPr>
          <p:cNvPicPr>
            <a:picLocks noChangeAspect="1"/>
          </p:cNvPicPr>
          <p:nvPr/>
        </p:nvPicPr>
        <p:blipFill>
          <a:blip r:embed="rId4"/>
          <a:stretch>
            <a:fillRect/>
          </a:stretch>
        </p:blipFill>
        <p:spPr>
          <a:xfrm>
            <a:off x="9826543" y="2491200"/>
            <a:ext cx="565376" cy="565376"/>
          </a:xfrm>
          <a:prstGeom prst="rect">
            <a:avLst/>
          </a:prstGeom>
        </p:spPr>
      </p:pic>
      <p:pic>
        <p:nvPicPr>
          <p:cNvPr id="29" name="Immagine 28">
            <a:extLst>
              <a:ext uri="{FF2B5EF4-FFF2-40B4-BE49-F238E27FC236}">
                <a16:creationId xmlns:a16="http://schemas.microsoft.com/office/drawing/2014/main" id="{13CC0101-88F6-5D46-8523-B59517CA302D}"/>
              </a:ext>
            </a:extLst>
          </p:cNvPr>
          <p:cNvPicPr>
            <a:picLocks noChangeAspect="1"/>
          </p:cNvPicPr>
          <p:nvPr/>
        </p:nvPicPr>
        <p:blipFill>
          <a:blip r:embed="rId5"/>
          <a:stretch>
            <a:fillRect/>
          </a:stretch>
        </p:blipFill>
        <p:spPr>
          <a:xfrm>
            <a:off x="4452662" y="2485512"/>
            <a:ext cx="565376" cy="565376"/>
          </a:xfrm>
          <a:prstGeom prst="rect">
            <a:avLst/>
          </a:prstGeom>
        </p:spPr>
      </p:pic>
    </p:spTree>
    <p:extLst>
      <p:ext uri="{BB962C8B-B14F-4D97-AF65-F5344CB8AC3E}">
        <p14:creationId xmlns:p14="http://schemas.microsoft.com/office/powerpoint/2010/main" val="527046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FC999B-DC05-415E-8D2F-B903A8AF4A8C}"/>
              </a:ext>
            </a:extLst>
          </p:cNvPr>
          <p:cNvSpPr>
            <a:spLocks noGrp="1"/>
          </p:cNvSpPr>
          <p:nvPr>
            <p:ph type="body" sz="quarter" idx="10"/>
          </p:nvPr>
        </p:nvSpPr>
        <p:spPr/>
        <p:txBody>
          <a:bodyPr>
            <a:noAutofit/>
          </a:bodyPr>
          <a:lstStyle/>
          <a:p>
            <a:r>
              <a:rPr lang="en-US" sz="4000">
                <a:latin typeface="Arial Nova" panose="020B0504020202020204" pitchFamily="34" charset="0"/>
                <a:cs typeface="Arial"/>
              </a:rPr>
              <a:t>Market Validation</a:t>
            </a:r>
          </a:p>
        </p:txBody>
      </p:sp>
      <p:sp>
        <p:nvSpPr>
          <p:cNvPr id="4" name="Rectangle 3">
            <a:extLst>
              <a:ext uri="{FF2B5EF4-FFF2-40B4-BE49-F238E27FC236}">
                <a16:creationId xmlns:a16="http://schemas.microsoft.com/office/drawing/2014/main" id="{2A68B966-F92C-47F5-A5D6-D97E6E65870C}"/>
              </a:ext>
            </a:extLst>
          </p:cNvPr>
          <p:cNvSpPr/>
          <p:nvPr/>
        </p:nvSpPr>
        <p:spPr>
          <a:xfrm>
            <a:off x="6102677" y="1811215"/>
            <a:ext cx="5184000" cy="9949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6" name="Rectangle 5">
            <a:extLst>
              <a:ext uri="{FF2B5EF4-FFF2-40B4-BE49-F238E27FC236}">
                <a16:creationId xmlns:a16="http://schemas.microsoft.com/office/drawing/2014/main" id="{9107C1CA-7CFA-45DA-9A0A-74C813195FC2}"/>
              </a:ext>
            </a:extLst>
          </p:cNvPr>
          <p:cNvSpPr/>
          <p:nvPr/>
        </p:nvSpPr>
        <p:spPr>
          <a:xfrm>
            <a:off x="6102677" y="2913848"/>
            <a:ext cx="5184000" cy="99100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8" name="Rectangle 7">
            <a:extLst>
              <a:ext uri="{FF2B5EF4-FFF2-40B4-BE49-F238E27FC236}">
                <a16:creationId xmlns:a16="http://schemas.microsoft.com/office/drawing/2014/main" id="{83B0790B-28CC-4115-B539-929450D752EF}"/>
              </a:ext>
            </a:extLst>
          </p:cNvPr>
          <p:cNvSpPr/>
          <p:nvPr/>
        </p:nvSpPr>
        <p:spPr>
          <a:xfrm>
            <a:off x="6102677" y="4016481"/>
            <a:ext cx="5184000" cy="9987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10" name="Rectangle 9">
            <a:extLst>
              <a:ext uri="{FF2B5EF4-FFF2-40B4-BE49-F238E27FC236}">
                <a16:creationId xmlns:a16="http://schemas.microsoft.com/office/drawing/2014/main" id="{A5583B87-4735-4B11-885C-D62B1226EEED}"/>
              </a:ext>
            </a:extLst>
          </p:cNvPr>
          <p:cNvSpPr/>
          <p:nvPr/>
        </p:nvSpPr>
        <p:spPr>
          <a:xfrm>
            <a:off x="6102677" y="5120401"/>
            <a:ext cx="5184000" cy="12181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5" name="Isosceles Triangle 26">
            <a:extLst>
              <a:ext uri="{FF2B5EF4-FFF2-40B4-BE49-F238E27FC236}">
                <a16:creationId xmlns:a16="http://schemas.microsoft.com/office/drawing/2014/main" id="{26EDB45A-15BC-450E-B5F6-B4FC3589B883}"/>
              </a:ext>
            </a:extLst>
          </p:cNvPr>
          <p:cNvSpPr/>
          <p:nvPr/>
        </p:nvSpPr>
        <p:spPr>
          <a:xfrm rot="16200000">
            <a:off x="4203128" y="1934438"/>
            <a:ext cx="2036677" cy="1790228"/>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97213 w 2205213"/>
              <a:gd name="connsiteY0" fmla="*/ 1064702 h 1064702"/>
              <a:gd name="connsiteX1" fmla="*/ 0 w 2205213"/>
              <a:gd name="connsiteY1" fmla="*/ 0 h 1064702"/>
              <a:gd name="connsiteX2" fmla="*/ 2205213 w 2205213"/>
              <a:gd name="connsiteY2" fmla="*/ 1064702 h 1064702"/>
              <a:gd name="connsiteX3" fmla="*/ 1197213 w 2205213"/>
              <a:gd name="connsiteY3" fmla="*/ 1064702 h 1064702"/>
              <a:gd name="connsiteX0" fmla="*/ 1180481 w 2188481"/>
              <a:gd name="connsiteY0" fmla="*/ 1064702 h 1064702"/>
              <a:gd name="connsiteX1" fmla="*/ 0 w 2188481"/>
              <a:gd name="connsiteY1" fmla="*/ 0 h 1064702"/>
              <a:gd name="connsiteX2" fmla="*/ 2188481 w 2188481"/>
              <a:gd name="connsiteY2" fmla="*/ 1064702 h 1064702"/>
              <a:gd name="connsiteX3" fmla="*/ 1180481 w 2188481"/>
              <a:gd name="connsiteY3" fmla="*/ 1064702 h 1064702"/>
              <a:gd name="connsiteX0" fmla="*/ 1172115 w 2180115"/>
              <a:gd name="connsiteY0" fmla="*/ 1067431 h 1067431"/>
              <a:gd name="connsiteX1" fmla="*/ 0 w 2180115"/>
              <a:gd name="connsiteY1" fmla="*/ 0 h 1067431"/>
              <a:gd name="connsiteX2" fmla="*/ 2180115 w 2180115"/>
              <a:gd name="connsiteY2" fmla="*/ 1067431 h 1067431"/>
              <a:gd name="connsiteX3" fmla="*/ 1172115 w 2180115"/>
              <a:gd name="connsiteY3" fmla="*/ 1067431 h 1067431"/>
              <a:gd name="connsiteX0" fmla="*/ 1120599 w 2180115"/>
              <a:gd name="connsiteY0" fmla="*/ 1074654 h 1074654"/>
              <a:gd name="connsiteX1" fmla="*/ 0 w 2180115"/>
              <a:gd name="connsiteY1" fmla="*/ 0 h 1074654"/>
              <a:gd name="connsiteX2" fmla="*/ 2180115 w 2180115"/>
              <a:gd name="connsiteY2" fmla="*/ 1067431 h 1074654"/>
              <a:gd name="connsiteX3" fmla="*/ 1120599 w 2180115"/>
              <a:gd name="connsiteY3" fmla="*/ 1074654 h 1074654"/>
            </a:gdLst>
            <a:ahLst/>
            <a:cxnLst>
              <a:cxn ang="0">
                <a:pos x="connsiteX0" y="connsiteY0"/>
              </a:cxn>
              <a:cxn ang="0">
                <a:pos x="connsiteX1" y="connsiteY1"/>
              </a:cxn>
              <a:cxn ang="0">
                <a:pos x="connsiteX2" y="connsiteY2"/>
              </a:cxn>
              <a:cxn ang="0">
                <a:pos x="connsiteX3" y="connsiteY3"/>
              </a:cxn>
            </a:cxnLst>
            <a:rect l="l" t="t" r="r" b="b"/>
            <a:pathLst>
              <a:path w="2180115" h="1074654">
                <a:moveTo>
                  <a:pt x="1120599" y="1074654"/>
                </a:moveTo>
                <a:lnTo>
                  <a:pt x="0" y="0"/>
                </a:lnTo>
                <a:lnTo>
                  <a:pt x="2180115" y="1067431"/>
                </a:lnTo>
                <a:lnTo>
                  <a:pt x="1120599" y="1074654"/>
                </a:lnTo>
                <a:close/>
              </a:path>
            </a:pathLst>
          </a:custGeom>
          <a:gradFill>
            <a:gsLst>
              <a:gs pos="0">
                <a:schemeClr val="accent1">
                  <a:lumMod val="80000"/>
                </a:schemeClr>
              </a:gs>
              <a:gs pos="100000">
                <a:schemeClr val="accent1">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7" name="Isosceles Triangle 48">
            <a:extLst>
              <a:ext uri="{FF2B5EF4-FFF2-40B4-BE49-F238E27FC236}">
                <a16:creationId xmlns:a16="http://schemas.microsoft.com/office/drawing/2014/main" id="{0808ACED-3B71-4EFE-9C34-0FE4D2191F8A}"/>
              </a:ext>
            </a:extLst>
          </p:cNvPr>
          <p:cNvSpPr/>
          <p:nvPr/>
        </p:nvSpPr>
        <p:spPr>
          <a:xfrm rot="16200000">
            <a:off x="4712901" y="2514140"/>
            <a:ext cx="1003975" cy="1803393"/>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112693 w 1120693"/>
              <a:gd name="connsiteY0" fmla="*/ 1075334 h 1075334"/>
              <a:gd name="connsiteX1" fmla="*/ 0 w 1120693"/>
              <a:gd name="connsiteY1" fmla="*/ 0 h 1075334"/>
              <a:gd name="connsiteX2" fmla="*/ 1120693 w 1120693"/>
              <a:gd name="connsiteY2" fmla="*/ 1075334 h 1075334"/>
              <a:gd name="connsiteX3" fmla="*/ 112693 w 1120693"/>
              <a:gd name="connsiteY3" fmla="*/ 1075334 h 1075334"/>
              <a:gd name="connsiteX0" fmla="*/ 83413 w 1091413"/>
              <a:gd name="connsiteY0" fmla="*/ 1072603 h 1072603"/>
              <a:gd name="connsiteX1" fmla="*/ 0 w 1091413"/>
              <a:gd name="connsiteY1" fmla="*/ 0 h 1072603"/>
              <a:gd name="connsiteX2" fmla="*/ 1091413 w 1091413"/>
              <a:gd name="connsiteY2" fmla="*/ 1072603 h 1072603"/>
              <a:gd name="connsiteX3" fmla="*/ 83413 w 1091413"/>
              <a:gd name="connsiteY3" fmla="*/ 1072603 h 1072603"/>
              <a:gd name="connsiteX0" fmla="*/ 79231 w 1087231"/>
              <a:gd name="connsiteY0" fmla="*/ 1069873 h 1069873"/>
              <a:gd name="connsiteX1" fmla="*/ 0 w 1087231"/>
              <a:gd name="connsiteY1" fmla="*/ 0 h 1069873"/>
              <a:gd name="connsiteX2" fmla="*/ 1087231 w 1087231"/>
              <a:gd name="connsiteY2" fmla="*/ 1069873 h 1069873"/>
              <a:gd name="connsiteX3" fmla="*/ 79231 w 1087231"/>
              <a:gd name="connsiteY3" fmla="*/ 1069873 h 1069873"/>
              <a:gd name="connsiteX0" fmla="*/ 62499 w 1070499"/>
              <a:gd name="connsiteY0" fmla="*/ 1075334 h 1075334"/>
              <a:gd name="connsiteX1" fmla="*/ 0 w 1070499"/>
              <a:gd name="connsiteY1" fmla="*/ 0 h 1075334"/>
              <a:gd name="connsiteX2" fmla="*/ 1070499 w 1070499"/>
              <a:gd name="connsiteY2" fmla="*/ 1075334 h 1075334"/>
              <a:gd name="connsiteX3" fmla="*/ 62499 w 1070499"/>
              <a:gd name="connsiteY3" fmla="*/ 1075334 h 1075334"/>
              <a:gd name="connsiteX0" fmla="*/ 66683 w 1074683"/>
              <a:gd name="connsiteY0" fmla="*/ 1075332 h 1075332"/>
              <a:gd name="connsiteX1" fmla="*/ 0 w 1074683"/>
              <a:gd name="connsiteY1" fmla="*/ 0 h 1075332"/>
              <a:gd name="connsiteX2" fmla="*/ 1074683 w 1074683"/>
              <a:gd name="connsiteY2" fmla="*/ 1075332 h 1075332"/>
              <a:gd name="connsiteX3" fmla="*/ 66683 w 1074683"/>
              <a:gd name="connsiteY3" fmla="*/ 1075332 h 1075332"/>
              <a:gd name="connsiteX0" fmla="*/ 0 w 1085270"/>
              <a:gd name="connsiteY0" fmla="*/ 1082556 h 1082556"/>
              <a:gd name="connsiteX1" fmla="*/ 10587 w 1085270"/>
              <a:gd name="connsiteY1" fmla="*/ 0 h 1082556"/>
              <a:gd name="connsiteX2" fmla="*/ 1085270 w 1085270"/>
              <a:gd name="connsiteY2" fmla="*/ 1075332 h 1082556"/>
              <a:gd name="connsiteX3" fmla="*/ 0 w 1085270"/>
              <a:gd name="connsiteY3" fmla="*/ 1082556 h 1082556"/>
              <a:gd name="connsiteX0" fmla="*/ 15173 w 1074683"/>
              <a:gd name="connsiteY0" fmla="*/ 1082558 h 1082558"/>
              <a:gd name="connsiteX1" fmla="*/ 0 w 1074683"/>
              <a:gd name="connsiteY1" fmla="*/ 0 h 1082558"/>
              <a:gd name="connsiteX2" fmla="*/ 1074683 w 1074683"/>
              <a:gd name="connsiteY2" fmla="*/ 1075332 h 1082558"/>
              <a:gd name="connsiteX3" fmla="*/ 15173 w 1074683"/>
              <a:gd name="connsiteY3" fmla="*/ 1082558 h 1082558"/>
            </a:gdLst>
            <a:ahLst/>
            <a:cxnLst>
              <a:cxn ang="0">
                <a:pos x="connsiteX0" y="connsiteY0"/>
              </a:cxn>
              <a:cxn ang="0">
                <a:pos x="connsiteX1" y="connsiteY1"/>
              </a:cxn>
              <a:cxn ang="0">
                <a:pos x="connsiteX2" y="connsiteY2"/>
              </a:cxn>
              <a:cxn ang="0">
                <a:pos x="connsiteX3" y="connsiteY3"/>
              </a:cxn>
            </a:cxnLst>
            <a:rect l="l" t="t" r="r" b="b"/>
            <a:pathLst>
              <a:path w="1074683" h="1082558">
                <a:moveTo>
                  <a:pt x="15173" y="1082558"/>
                </a:moveTo>
                <a:lnTo>
                  <a:pt x="0" y="0"/>
                </a:lnTo>
                <a:lnTo>
                  <a:pt x="1074683" y="1075332"/>
                </a:lnTo>
                <a:lnTo>
                  <a:pt x="15173" y="1082558"/>
                </a:lnTo>
                <a:close/>
              </a:path>
            </a:pathLst>
          </a:custGeom>
          <a:gradFill>
            <a:gsLst>
              <a:gs pos="0">
                <a:schemeClr val="accent2">
                  <a:lumMod val="80000"/>
                </a:schemeClr>
              </a:gs>
              <a:gs pos="100000">
                <a:schemeClr val="accent2">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9" name="Isosceles Triangle 49">
            <a:extLst>
              <a:ext uri="{FF2B5EF4-FFF2-40B4-BE49-F238E27FC236}">
                <a16:creationId xmlns:a16="http://schemas.microsoft.com/office/drawing/2014/main" id="{153C4927-A421-4B14-AF54-874BA05359DC}"/>
              </a:ext>
            </a:extLst>
          </p:cNvPr>
          <p:cNvSpPr/>
          <p:nvPr/>
        </p:nvSpPr>
        <p:spPr>
          <a:xfrm rot="16200000">
            <a:off x="4685671" y="3587518"/>
            <a:ext cx="1046875" cy="1790875"/>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1035624"/>
              <a:gd name="connsiteY0" fmla="*/ 1085967 h 1085967"/>
              <a:gd name="connsiteX1" fmla="*/ 1035624 w 1035624"/>
              <a:gd name="connsiteY1" fmla="*/ 0 h 1085967"/>
              <a:gd name="connsiteX2" fmla="*/ 1008000 w 1035624"/>
              <a:gd name="connsiteY2" fmla="*/ 1085967 h 1085967"/>
              <a:gd name="connsiteX3" fmla="*/ 0 w 1035624"/>
              <a:gd name="connsiteY3" fmla="*/ 1085967 h 1085967"/>
              <a:gd name="connsiteX0" fmla="*/ 0 w 1060722"/>
              <a:gd name="connsiteY0" fmla="*/ 1075043 h 1075043"/>
              <a:gd name="connsiteX1" fmla="*/ 1060722 w 1060722"/>
              <a:gd name="connsiteY1" fmla="*/ 0 h 1075043"/>
              <a:gd name="connsiteX2" fmla="*/ 1008000 w 1060722"/>
              <a:gd name="connsiteY2" fmla="*/ 1075043 h 1075043"/>
              <a:gd name="connsiteX3" fmla="*/ 0 w 1060722"/>
              <a:gd name="connsiteY3" fmla="*/ 1075043 h 1075043"/>
              <a:gd name="connsiteX0" fmla="*/ 0 w 1069087"/>
              <a:gd name="connsiteY0" fmla="*/ 1075043 h 1075043"/>
              <a:gd name="connsiteX1" fmla="*/ 1069087 w 1069087"/>
              <a:gd name="connsiteY1" fmla="*/ 0 h 1075043"/>
              <a:gd name="connsiteX2" fmla="*/ 1008000 w 1069087"/>
              <a:gd name="connsiteY2" fmla="*/ 1075043 h 1075043"/>
              <a:gd name="connsiteX3" fmla="*/ 0 w 1069087"/>
              <a:gd name="connsiteY3" fmla="*/ 1075043 h 1075043"/>
              <a:gd name="connsiteX0" fmla="*/ 0 w 1120602"/>
              <a:gd name="connsiteY0" fmla="*/ 1075043 h 1075043"/>
              <a:gd name="connsiteX1" fmla="*/ 1120602 w 1120602"/>
              <a:gd name="connsiteY1" fmla="*/ 0 h 1075043"/>
              <a:gd name="connsiteX2" fmla="*/ 1059515 w 1120602"/>
              <a:gd name="connsiteY2" fmla="*/ 1075043 h 1075043"/>
              <a:gd name="connsiteX3" fmla="*/ 0 w 1120602"/>
              <a:gd name="connsiteY3" fmla="*/ 1075043 h 1075043"/>
            </a:gdLst>
            <a:ahLst/>
            <a:cxnLst>
              <a:cxn ang="0">
                <a:pos x="connsiteX0" y="connsiteY0"/>
              </a:cxn>
              <a:cxn ang="0">
                <a:pos x="connsiteX1" y="connsiteY1"/>
              </a:cxn>
              <a:cxn ang="0">
                <a:pos x="connsiteX2" y="connsiteY2"/>
              </a:cxn>
              <a:cxn ang="0">
                <a:pos x="connsiteX3" y="connsiteY3"/>
              </a:cxn>
            </a:cxnLst>
            <a:rect l="l" t="t" r="r" b="b"/>
            <a:pathLst>
              <a:path w="1120602" h="1075043">
                <a:moveTo>
                  <a:pt x="0" y="1075043"/>
                </a:moveTo>
                <a:lnTo>
                  <a:pt x="1120602" y="0"/>
                </a:lnTo>
                <a:lnTo>
                  <a:pt x="1059515" y="1075043"/>
                </a:lnTo>
                <a:lnTo>
                  <a:pt x="0" y="1075043"/>
                </a:lnTo>
                <a:close/>
              </a:path>
            </a:pathLst>
          </a:custGeom>
          <a:gradFill>
            <a:gsLst>
              <a:gs pos="0">
                <a:schemeClr val="accent3">
                  <a:lumMod val="80000"/>
                </a:schemeClr>
              </a:gs>
              <a:gs pos="100000">
                <a:schemeClr val="accent3">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sp>
        <p:nvSpPr>
          <p:cNvPr id="11" name="Isosceles Triangle 50">
            <a:extLst>
              <a:ext uri="{FF2B5EF4-FFF2-40B4-BE49-F238E27FC236}">
                <a16:creationId xmlns:a16="http://schemas.microsoft.com/office/drawing/2014/main" id="{12CB1035-B884-44FE-ABD1-8D2894FA0508}"/>
              </a:ext>
            </a:extLst>
          </p:cNvPr>
          <p:cNvSpPr/>
          <p:nvPr/>
        </p:nvSpPr>
        <p:spPr>
          <a:xfrm rot="16200000">
            <a:off x="4067954" y="4299227"/>
            <a:ext cx="2299748" cy="1774809"/>
          </a:xfrm>
          <a:custGeom>
            <a:avLst/>
            <a:gdLst>
              <a:gd name="connsiteX0" fmla="*/ 0 w 1008000"/>
              <a:gd name="connsiteY0" fmla="*/ 1096600 h 1096600"/>
              <a:gd name="connsiteX1" fmla="*/ 131856 w 1008000"/>
              <a:gd name="connsiteY1" fmla="*/ 0 h 1096600"/>
              <a:gd name="connsiteX2" fmla="*/ 1008000 w 1008000"/>
              <a:gd name="connsiteY2" fmla="*/ 1096600 h 1096600"/>
              <a:gd name="connsiteX3" fmla="*/ 0 w 1008000"/>
              <a:gd name="connsiteY3" fmla="*/ 1096600 h 1096600"/>
              <a:gd name="connsiteX0" fmla="*/ 0 w 2109512"/>
              <a:gd name="connsiteY0" fmla="*/ 1054069 h 1054069"/>
              <a:gd name="connsiteX1" fmla="*/ 2109512 w 2109512"/>
              <a:gd name="connsiteY1" fmla="*/ 0 h 1054069"/>
              <a:gd name="connsiteX2" fmla="*/ 1008000 w 2109512"/>
              <a:gd name="connsiteY2" fmla="*/ 1054069 h 1054069"/>
              <a:gd name="connsiteX3" fmla="*/ 0 w 2109512"/>
              <a:gd name="connsiteY3" fmla="*/ 1054069 h 1054069"/>
              <a:gd name="connsiteX0" fmla="*/ 0 w 2172255"/>
              <a:gd name="connsiteY0" fmla="*/ 1064989 h 1064989"/>
              <a:gd name="connsiteX1" fmla="*/ 2172255 w 2172255"/>
              <a:gd name="connsiteY1" fmla="*/ 0 h 1064989"/>
              <a:gd name="connsiteX2" fmla="*/ 1008000 w 2172255"/>
              <a:gd name="connsiteY2" fmla="*/ 1064989 h 1064989"/>
              <a:gd name="connsiteX3" fmla="*/ 0 w 2172255"/>
              <a:gd name="connsiteY3" fmla="*/ 1064989 h 1064989"/>
              <a:gd name="connsiteX0" fmla="*/ 0 w 2168072"/>
              <a:gd name="connsiteY0" fmla="*/ 1064989 h 1064989"/>
              <a:gd name="connsiteX1" fmla="*/ 2168072 w 2168072"/>
              <a:gd name="connsiteY1" fmla="*/ 0 h 1064989"/>
              <a:gd name="connsiteX2" fmla="*/ 1008000 w 2168072"/>
              <a:gd name="connsiteY2" fmla="*/ 1064989 h 1064989"/>
              <a:gd name="connsiteX3" fmla="*/ 0 w 2168072"/>
              <a:gd name="connsiteY3" fmla="*/ 1064989 h 1064989"/>
              <a:gd name="connsiteX0" fmla="*/ 0 w 2391797"/>
              <a:gd name="connsiteY0" fmla="*/ 1064989 h 1064989"/>
              <a:gd name="connsiteX1" fmla="*/ 2391797 w 2391797"/>
              <a:gd name="connsiteY1" fmla="*/ 0 h 1064989"/>
              <a:gd name="connsiteX2" fmla="*/ 1231725 w 2391797"/>
              <a:gd name="connsiteY2" fmla="*/ 1064989 h 1064989"/>
              <a:gd name="connsiteX3" fmla="*/ 0 w 2391797"/>
              <a:gd name="connsiteY3" fmla="*/ 1064989 h 1064989"/>
              <a:gd name="connsiteX0" fmla="*/ 0 w 2475694"/>
              <a:gd name="connsiteY0" fmla="*/ 1064991 h 1064991"/>
              <a:gd name="connsiteX1" fmla="*/ 2475694 w 2475694"/>
              <a:gd name="connsiteY1" fmla="*/ 0 h 1064991"/>
              <a:gd name="connsiteX2" fmla="*/ 1315622 w 2475694"/>
              <a:gd name="connsiteY2" fmla="*/ 1064989 h 1064991"/>
              <a:gd name="connsiteX3" fmla="*/ 0 w 2475694"/>
              <a:gd name="connsiteY3" fmla="*/ 1064991 h 1064991"/>
              <a:gd name="connsiteX0" fmla="*/ 0 w 2433747"/>
              <a:gd name="connsiteY0" fmla="*/ 1064993 h 1064993"/>
              <a:gd name="connsiteX1" fmla="*/ 2433747 w 2433747"/>
              <a:gd name="connsiteY1" fmla="*/ 0 h 1064993"/>
              <a:gd name="connsiteX2" fmla="*/ 1273675 w 2433747"/>
              <a:gd name="connsiteY2" fmla="*/ 1064989 h 1064993"/>
              <a:gd name="connsiteX3" fmla="*/ 0 w 2433747"/>
              <a:gd name="connsiteY3" fmla="*/ 1064993 h 1064993"/>
              <a:gd name="connsiteX0" fmla="*/ 0 w 2461714"/>
              <a:gd name="connsiteY0" fmla="*/ 1064995 h 1064995"/>
              <a:gd name="connsiteX1" fmla="*/ 2461714 w 2461714"/>
              <a:gd name="connsiteY1" fmla="*/ 0 h 1064995"/>
              <a:gd name="connsiteX2" fmla="*/ 1301642 w 2461714"/>
              <a:gd name="connsiteY2" fmla="*/ 1064989 h 1064995"/>
              <a:gd name="connsiteX3" fmla="*/ 0 w 2461714"/>
              <a:gd name="connsiteY3" fmla="*/ 1064995 h 1064995"/>
            </a:gdLst>
            <a:ahLst/>
            <a:cxnLst>
              <a:cxn ang="0">
                <a:pos x="connsiteX0" y="connsiteY0"/>
              </a:cxn>
              <a:cxn ang="0">
                <a:pos x="connsiteX1" y="connsiteY1"/>
              </a:cxn>
              <a:cxn ang="0">
                <a:pos x="connsiteX2" y="connsiteY2"/>
              </a:cxn>
              <a:cxn ang="0">
                <a:pos x="connsiteX3" y="connsiteY3"/>
              </a:cxn>
            </a:cxnLst>
            <a:rect l="l" t="t" r="r" b="b"/>
            <a:pathLst>
              <a:path w="2461714" h="1064995">
                <a:moveTo>
                  <a:pt x="0" y="1064995"/>
                </a:moveTo>
                <a:lnTo>
                  <a:pt x="2461714" y="0"/>
                </a:lnTo>
                <a:lnTo>
                  <a:pt x="1301642" y="1064989"/>
                </a:lnTo>
                <a:lnTo>
                  <a:pt x="0" y="1064995"/>
                </a:lnTo>
                <a:close/>
              </a:path>
            </a:pathLst>
          </a:custGeom>
          <a:gradFill>
            <a:gsLst>
              <a:gs pos="0">
                <a:schemeClr val="accent4">
                  <a:lumMod val="80000"/>
                </a:schemeClr>
              </a:gs>
              <a:gs pos="100000">
                <a:schemeClr val="accent4">
                  <a:lumMod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ea typeface="+mj-ea"/>
            </a:endParaRPr>
          </a:p>
        </p:txBody>
      </p:sp>
      <p:grpSp>
        <p:nvGrpSpPr>
          <p:cNvPr id="19" name="Group 18">
            <a:extLst>
              <a:ext uri="{FF2B5EF4-FFF2-40B4-BE49-F238E27FC236}">
                <a16:creationId xmlns:a16="http://schemas.microsoft.com/office/drawing/2014/main" id="{50029F83-AAA7-440F-8C5A-2BF393B41FBB}"/>
              </a:ext>
            </a:extLst>
          </p:cNvPr>
          <p:cNvGrpSpPr/>
          <p:nvPr/>
        </p:nvGrpSpPr>
        <p:grpSpPr>
          <a:xfrm>
            <a:off x="920547" y="1473656"/>
            <a:ext cx="4120925" cy="1472932"/>
            <a:chOff x="803640" y="3261093"/>
            <a:chExt cx="2059657" cy="1472930"/>
          </a:xfrm>
        </p:grpSpPr>
        <p:sp>
          <p:nvSpPr>
            <p:cNvPr id="20" name="TextBox 19">
              <a:extLst>
                <a:ext uri="{FF2B5EF4-FFF2-40B4-BE49-F238E27FC236}">
                  <a16:creationId xmlns:a16="http://schemas.microsoft.com/office/drawing/2014/main" id="{CC6C1FD6-B1D5-44B2-91C4-889D2CC1812E}"/>
                </a:ext>
              </a:extLst>
            </p:cNvPr>
            <p:cNvSpPr txBox="1"/>
            <p:nvPr/>
          </p:nvSpPr>
          <p:spPr>
            <a:xfrm>
              <a:off x="803640" y="3903027"/>
              <a:ext cx="2059657" cy="830996"/>
            </a:xfrm>
            <a:prstGeom prst="rect">
              <a:avLst/>
            </a:prstGeom>
            <a:noFill/>
          </p:spPr>
          <p:txBody>
            <a:bodyPr wrap="square" rtlCol="0">
              <a:spAutoFit/>
            </a:bodyPr>
            <a:lstStyle/>
            <a:p>
              <a:r>
                <a:rPr lang="en-US" altLang="ko-KR" sz="1200">
                  <a:solidFill>
                    <a:schemeClr val="tx1">
                      <a:lumMod val="75000"/>
                      <a:lumOff val="25000"/>
                    </a:schemeClr>
                  </a:solidFill>
                  <a:ea typeface="+mj-ea"/>
                  <a:cs typeface="Arial" pitchFamily="34" charset="0"/>
                </a:rPr>
                <a:t>In our research, we have gathered a customer expression of interest, as well as 2 expert assessments and 1 opinion about a future user of our VEA, that is, an actual DevOps architecture engineer.</a:t>
              </a:r>
            </a:p>
          </p:txBody>
        </p:sp>
        <p:sp>
          <p:nvSpPr>
            <p:cNvPr id="21" name="TextBox 20">
              <a:extLst>
                <a:ext uri="{FF2B5EF4-FFF2-40B4-BE49-F238E27FC236}">
                  <a16:creationId xmlns:a16="http://schemas.microsoft.com/office/drawing/2014/main" id="{7989A725-E2F4-4E73-BAFF-67A74CFB9E89}"/>
                </a:ext>
              </a:extLst>
            </p:cNvPr>
            <p:cNvSpPr txBox="1"/>
            <p:nvPr/>
          </p:nvSpPr>
          <p:spPr>
            <a:xfrm>
              <a:off x="803640" y="3261093"/>
              <a:ext cx="2059657" cy="584774"/>
            </a:xfrm>
            <a:prstGeom prst="rect">
              <a:avLst/>
            </a:prstGeom>
            <a:noFill/>
          </p:spPr>
          <p:txBody>
            <a:bodyPr wrap="square" rtlCol="0">
              <a:spAutoFit/>
            </a:bodyPr>
            <a:lstStyle/>
            <a:p>
              <a:r>
                <a:rPr lang="en-US" altLang="ko-KR" sz="1600" b="1">
                  <a:solidFill>
                    <a:schemeClr val="tx1">
                      <a:lumMod val="75000"/>
                      <a:lumOff val="25000"/>
                    </a:schemeClr>
                  </a:solidFill>
                  <a:ea typeface="+mj-ea"/>
                  <a:cs typeface="Arial" pitchFamily="34" charset="0"/>
                </a:rPr>
                <a:t>Customer expression of interest and experts’ assessment for our product</a:t>
              </a:r>
              <a:endParaRPr lang="ko-KR" altLang="en-US" sz="1600" b="1">
                <a:solidFill>
                  <a:schemeClr val="tx1">
                    <a:lumMod val="75000"/>
                    <a:lumOff val="25000"/>
                  </a:schemeClr>
                </a:solidFill>
                <a:ea typeface="+mj-ea"/>
                <a:cs typeface="Arial" pitchFamily="34" charset="0"/>
              </a:endParaRPr>
            </a:p>
          </p:txBody>
        </p:sp>
      </p:grpSp>
      <p:grpSp>
        <p:nvGrpSpPr>
          <p:cNvPr id="22" name="Group 21">
            <a:extLst>
              <a:ext uri="{FF2B5EF4-FFF2-40B4-BE49-F238E27FC236}">
                <a16:creationId xmlns:a16="http://schemas.microsoft.com/office/drawing/2014/main" id="{8C3B0C63-B84F-43FB-A701-9CF97DB1FB6E}"/>
              </a:ext>
            </a:extLst>
          </p:cNvPr>
          <p:cNvGrpSpPr/>
          <p:nvPr/>
        </p:nvGrpSpPr>
        <p:grpSpPr>
          <a:xfrm>
            <a:off x="7439361" y="1914934"/>
            <a:ext cx="3670314" cy="863358"/>
            <a:chOff x="803640" y="3362835"/>
            <a:chExt cx="2059657" cy="863358"/>
          </a:xfrm>
        </p:grpSpPr>
        <p:sp>
          <p:nvSpPr>
            <p:cNvPr id="23" name="TextBox 22">
              <a:extLst>
                <a:ext uri="{FF2B5EF4-FFF2-40B4-BE49-F238E27FC236}">
                  <a16:creationId xmlns:a16="http://schemas.microsoft.com/office/drawing/2014/main" id="{BEBD5963-82EA-45CF-83B3-A5183192B3B6}"/>
                </a:ext>
              </a:extLst>
            </p:cNvPr>
            <p:cNvSpPr txBox="1"/>
            <p:nvPr/>
          </p:nvSpPr>
          <p:spPr>
            <a:xfrm>
              <a:off x="803640" y="3579862"/>
              <a:ext cx="2059657" cy="646331"/>
            </a:xfrm>
            <a:prstGeom prst="rect">
              <a:avLst/>
            </a:prstGeom>
            <a:noFill/>
          </p:spPr>
          <p:txBody>
            <a:bodyPr wrap="square" rtlCol="0">
              <a:spAutoFit/>
            </a:bodyPr>
            <a:lstStyle/>
            <a:p>
              <a:pPr algn="r"/>
              <a:r>
                <a:rPr lang="en-US" altLang="ko-KR" sz="1200">
                  <a:solidFill>
                    <a:schemeClr val="bg1"/>
                  </a:solidFill>
                  <a:ea typeface="+mj-ea"/>
                  <a:cs typeface="Arial" pitchFamily="34" charset="0"/>
                </a:rPr>
                <a:t>They manage 15.000 servers and experience errors every 10 minutes. They reported that the costs for a manual fix reach up to 50 € per issue.</a:t>
              </a:r>
              <a:endParaRPr lang="ko-KR" altLang="en-US" sz="1200">
                <a:solidFill>
                  <a:schemeClr val="bg1"/>
                </a:solidFill>
                <a:ea typeface="+mj-ea"/>
                <a:cs typeface="Arial" pitchFamily="34" charset="0"/>
              </a:endParaRPr>
            </a:p>
          </p:txBody>
        </p:sp>
        <p:sp>
          <p:nvSpPr>
            <p:cNvPr id="24" name="TextBox 23">
              <a:extLst>
                <a:ext uri="{FF2B5EF4-FFF2-40B4-BE49-F238E27FC236}">
                  <a16:creationId xmlns:a16="http://schemas.microsoft.com/office/drawing/2014/main" id="{4A01F8CA-D52A-4CA8-A92B-CF1D912C8B88}"/>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a:solidFill>
                    <a:schemeClr val="bg1"/>
                  </a:solidFill>
                  <a:ea typeface="+mj-ea"/>
                  <a:cs typeface="Arial" pitchFamily="34" charset="0"/>
                </a:rPr>
                <a:t>Customer expression of interest: </a:t>
              </a:r>
              <a:r>
                <a:rPr lang="en-US" altLang="ko-KR" sz="1200" b="1" err="1">
                  <a:solidFill>
                    <a:schemeClr val="bg1"/>
                  </a:solidFill>
                  <a:ea typeface="+mj-ea"/>
                  <a:cs typeface="Arial" pitchFamily="34" charset="0"/>
                </a:rPr>
                <a:t>Sentia</a:t>
              </a:r>
              <a:endParaRPr lang="ko-KR" altLang="en-US" sz="1200" b="1">
                <a:solidFill>
                  <a:schemeClr val="bg1"/>
                </a:solidFill>
                <a:ea typeface="+mj-ea"/>
                <a:cs typeface="Arial" pitchFamily="34" charset="0"/>
              </a:endParaRPr>
            </a:p>
          </p:txBody>
        </p:sp>
      </p:grpSp>
      <p:grpSp>
        <p:nvGrpSpPr>
          <p:cNvPr id="25" name="Group 24">
            <a:extLst>
              <a:ext uri="{FF2B5EF4-FFF2-40B4-BE49-F238E27FC236}">
                <a16:creationId xmlns:a16="http://schemas.microsoft.com/office/drawing/2014/main" id="{99FA0BA4-2321-4809-B3B1-FE7F71B39B48}"/>
              </a:ext>
            </a:extLst>
          </p:cNvPr>
          <p:cNvGrpSpPr/>
          <p:nvPr/>
        </p:nvGrpSpPr>
        <p:grpSpPr>
          <a:xfrm>
            <a:off x="7254232" y="3021426"/>
            <a:ext cx="3855443" cy="863358"/>
            <a:chOff x="699752" y="3362835"/>
            <a:chExt cx="2163545" cy="863358"/>
          </a:xfrm>
        </p:grpSpPr>
        <p:sp>
          <p:nvSpPr>
            <p:cNvPr id="26" name="TextBox 25">
              <a:extLst>
                <a:ext uri="{FF2B5EF4-FFF2-40B4-BE49-F238E27FC236}">
                  <a16:creationId xmlns:a16="http://schemas.microsoft.com/office/drawing/2014/main" id="{07AE0949-13CB-4C36-AC98-256CADAB3597}"/>
                </a:ext>
              </a:extLst>
            </p:cNvPr>
            <p:cNvSpPr txBox="1"/>
            <p:nvPr/>
          </p:nvSpPr>
          <p:spPr>
            <a:xfrm>
              <a:off x="699752" y="3579862"/>
              <a:ext cx="2163545" cy="646331"/>
            </a:xfrm>
            <a:prstGeom prst="rect">
              <a:avLst/>
            </a:prstGeom>
            <a:noFill/>
          </p:spPr>
          <p:txBody>
            <a:bodyPr wrap="square" rtlCol="0">
              <a:spAutoFit/>
            </a:bodyPr>
            <a:lstStyle/>
            <a:p>
              <a:pPr algn="r"/>
              <a:r>
                <a:rPr lang="en-US" altLang="ko-KR" sz="1200">
                  <a:solidFill>
                    <a:schemeClr val="bg1"/>
                  </a:solidFill>
                  <a:ea typeface="+mj-ea"/>
                  <a:cs typeface="Arial" pitchFamily="34" charset="0"/>
                </a:rPr>
                <a:t>A university professor of Informative Systems at “</a:t>
              </a:r>
              <a:r>
                <a:rPr lang="en-US" altLang="ko-KR" sz="1200" err="1">
                  <a:solidFill>
                    <a:schemeClr val="bg1"/>
                  </a:solidFill>
                  <a:ea typeface="+mj-ea"/>
                  <a:cs typeface="Arial" pitchFamily="34" charset="0"/>
                </a:rPr>
                <a:t>Politecnico</a:t>
              </a:r>
              <a:r>
                <a:rPr lang="en-US" altLang="ko-KR" sz="1200">
                  <a:solidFill>
                    <a:schemeClr val="bg1"/>
                  </a:solidFill>
                  <a:ea typeface="+mj-ea"/>
                  <a:cs typeface="Arial" pitchFamily="34" charset="0"/>
                </a:rPr>
                <a:t> di Milano” with work experience in an APM company expresses an interest in our product.  </a:t>
              </a:r>
              <a:endParaRPr lang="ko-KR" altLang="en-US" sz="1200">
                <a:solidFill>
                  <a:schemeClr val="bg1"/>
                </a:solidFill>
                <a:ea typeface="+mj-ea"/>
                <a:cs typeface="Arial" pitchFamily="34" charset="0"/>
              </a:endParaRPr>
            </a:p>
          </p:txBody>
        </p:sp>
        <p:sp>
          <p:nvSpPr>
            <p:cNvPr id="27" name="TextBox 26">
              <a:extLst>
                <a:ext uri="{FF2B5EF4-FFF2-40B4-BE49-F238E27FC236}">
                  <a16:creationId xmlns:a16="http://schemas.microsoft.com/office/drawing/2014/main" id="{4D82CC56-C1A0-407E-BD2E-40927C3640F9}"/>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a:solidFill>
                    <a:schemeClr val="bg1"/>
                  </a:solidFill>
                  <a:ea typeface="+mj-ea"/>
                  <a:cs typeface="Arial" pitchFamily="34" charset="0"/>
                </a:rPr>
                <a:t>Expert assessment: Full associate professor </a:t>
              </a:r>
              <a:endParaRPr lang="ko-KR" altLang="en-US" sz="1200" b="1">
                <a:solidFill>
                  <a:schemeClr val="bg1"/>
                </a:solidFill>
                <a:ea typeface="+mj-ea"/>
                <a:cs typeface="Arial" pitchFamily="34" charset="0"/>
              </a:endParaRPr>
            </a:p>
          </p:txBody>
        </p:sp>
      </p:grpSp>
      <p:grpSp>
        <p:nvGrpSpPr>
          <p:cNvPr id="28" name="Group 27">
            <a:extLst>
              <a:ext uri="{FF2B5EF4-FFF2-40B4-BE49-F238E27FC236}">
                <a16:creationId xmlns:a16="http://schemas.microsoft.com/office/drawing/2014/main" id="{455C19E7-B7C5-44D8-9786-E3C537A4BF0E}"/>
              </a:ext>
            </a:extLst>
          </p:cNvPr>
          <p:cNvGrpSpPr/>
          <p:nvPr/>
        </p:nvGrpSpPr>
        <p:grpSpPr>
          <a:xfrm>
            <a:off x="7303434" y="4112117"/>
            <a:ext cx="3806242" cy="863358"/>
            <a:chOff x="727362" y="3362835"/>
            <a:chExt cx="2135935" cy="863358"/>
          </a:xfrm>
        </p:grpSpPr>
        <p:sp>
          <p:nvSpPr>
            <p:cNvPr id="29" name="TextBox 28">
              <a:extLst>
                <a:ext uri="{FF2B5EF4-FFF2-40B4-BE49-F238E27FC236}">
                  <a16:creationId xmlns:a16="http://schemas.microsoft.com/office/drawing/2014/main" id="{89E241E5-3AF5-4AAA-9B6B-3BAB4411C324}"/>
                </a:ext>
              </a:extLst>
            </p:cNvPr>
            <p:cNvSpPr txBox="1"/>
            <p:nvPr/>
          </p:nvSpPr>
          <p:spPr>
            <a:xfrm>
              <a:off x="727362" y="3579862"/>
              <a:ext cx="2135935" cy="646331"/>
            </a:xfrm>
            <a:prstGeom prst="rect">
              <a:avLst/>
            </a:prstGeom>
            <a:noFill/>
          </p:spPr>
          <p:txBody>
            <a:bodyPr wrap="square" rtlCol="0">
              <a:spAutoFit/>
            </a:bodyPr>
            <a:lstStyle/>
            <a:p>
              <a:pPr algn="r"/>
              <a:r>
                <a:rPr lang="en-US" altLang="ko-KR" sz="1200">
                  <a:solidFill>
                    <a:schemeClr val="bg1"/>
                  </a:solidFill>
                  <a:cs typeface="Arial" pitchFamily="34" charset="0"/>
                </a:rPr>
                <a:t>A university professor of Computer Science at “</a:t>
              </a:r>
              <a:r>
                <a:rPr lang="en-US" altLang="ko-KR" sz="1200" err="1">
                  <a:solidFill>
                    <a:schemeClr val="bg1"/>
                  </a:solidFill>
                  <a:cs typeface="Arial" pitchFamily="34" charset="0"/>
                </a:rPr>
                <a:t>Politecnico</a:t>
              </a:r>
              <a:r>
                <a:rPr lang="en-US" altLang="ko-KR" sz="1200">
                  <a:solidFill>
                    <a:schemeClr val="bg1"/>
                  </a:solidFill>
                  <a:cs typeface="Arial" pitchFamily="34" charset="0"/>
                </a:rPr>
                <a:t> di Milano”, experienced in server maintenance, expresses an interest in our product.</a:t>
              </a:r>
              <a:endParaRPr lang="ko-KR" altLang="en-US" sz="1200">
                <a:solidFill>
                  <a:schemeClr val="bg1"/>
                </a:solidFill>
                <a:ea typeface="+mj-ea"/>
                <a:cs typeface="Arial" pitchFamily="34" charset="0"/>
              </a:endParaRPr>
            </a:p>
          </p:txBody>
        </p:sp>
        <p:sp>
          <p:nvSpPr>
            <p:cNvPr id="30" name="TextBox 29">
              <a:extLst>
                <a:ext uri="{FF2B5EF4-FFF2-40B4-BE49-F238E27FC236}">
                  <a16:creationId xmlns:a16="http://schemas.microsoft.com/office/drawing/2014/main" id="{7BD4D5D6-D3B8-4BC5-9BB3-40ADC8914172}"/>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a:solidFill>
                    <a:schemeClr val="bg1"/>
                  </a:solidFill>
                  <a:ea typeface="+mj-ea"/>
                  <a:cs typeface="Arial" pitchFamily="34" charset="0"/>
                </a:rPr>
                <a:t>Expert assessment:  Associate professor</a:t>
              </a:r>
              <a:endParaRPr lang="ko-KR" altLang="en-US" sz="1200" b="1">
                <a:solidFill>
                  <a:schemeClr val="bg1"/>
                </a:solidFill>
                <a:ea typeface="+mj-ea"/>
                <a:cs typeface="Arial" pitchFamily="34" charset="0"/>
              </a:endParaRPr>
            </a:p>
          </p:txBody>
        </p:sp>
      </p:grpSp>
      <p:grpSp>
        <p:nvGrpSpPr>
          <p:cNvPr id="31" name="Group 30">
            <a:extLst>
              <a:ext uri="{FF2B5EF4-FFF2-40B4-BE49-F238E27FC236}">
                <a16:creationId xmlns:a16="http://schemas.microsoft.com/office/drawing/2014/main" id="{8505CC1C-BC56-49F7-B0C7-0A1C7A10F244}"/>
              </a:ext>
            </a:extLst>
          </p:cNvPr>
          <p:cNvGrpSpPr/>
          <p:nvPr/>
        </p:nvGrpSpPr>
        <p:grpSpPr>
          <a:xfrm>
            <a:off x="6739235" y="5238880"/>
            <a:ext cx="4370440" cy="1048024"/>
            <a:chOff x="410753" y="3362835"/>
            <a:chExt cx="2452544" cy="1048024"/>
          </a:xfrm>
        </p:grpSpPr>
        <p:sp>
          <p:nvSpPr>
            <p:cNvPr id="32" name="TextBox 31">
              <a:extLst>
                <a:ext uri="{FF2B5EF4-FFF2-40B4-BE49-F238E27FC236}">
                  <a16:creationId xmlns:a16="http://schemas.microsoft.com/office/drawing/2014/main" id="{1FC2C746-7278-4205-ABFA-B017E2D51CF2}"/>
                </a:ext>
              </a:extLst>
            </p:cNvPr>
            <p:cNvSpPr txBox="1"/>
            <p:nvPr/>
          </p:nvSpPr>
          <p:spPr>
            <a:xfrm>
              <a:off x="657890" y="3579862"/>
              <a:ext cx="2205407" cy="830997"/>
            </a:xfrm>
            <a:prstGeom prst="rect">
              <a:avLst/>
            </a:prstGeom>
            <a:noFill/>
          </p:spPr>
          <p:txBody>
            <a:bodyPr wrap="square" rtlCol="0">
              <a:spAutoFit/>
            </a:bodyPr>
            <a:lstStyle/>
            <a:p>
              <a:pPr algn="r"/>
              <a:r>
                <a:rPr lang="en-US" altLang="ko-KR" sz="1200">
                  <a:solidFill>
                    <a:schemeClr val="bg1"/>
                  </a:solidFill>
                  <a:ea typeface="+mj-ea"/>
                  <a:cs typeface="Arial" pitchFamily="34" charset="0"/>
                </a:rPr>
                <a:t>“This is a time-consuming reaction to something that shouldn't happen. Being reactive means the circumstances are choosing when you have to spend time in such a task. That's a huge problem.”</a:t>
              </a:r>
              <a:endParaRPr lang="ko-KR" altLang="en-US" sz="1200">
                <a:solidFill>
                  <a:schemeClr val="bg1"/>
                </a:solidFill>
                <a:ea typeface="+mj-ea"/>
                <a:cs typeface="Arial" pitchFamily="34" charset="0"/>
              </a:endParaRPr>
            </a:p>
          </p:txBody>
        </p:sp>
        <p:sp>
          <p:nvSpPr>
            <p:cNvPr id="33" name="TextBox 32">
              <a:extLst>
                <a:ext uri="{FF2B5EF4-FFF2-40B4-BE49-F238E27FC236}">
                  <a16:creationId xmlns:a16="http://schemas.microsoft.com/office/drawing/2014/main" id="{6EB5C9F4-DFCE-49D0-A6FB-768FA83CB869}"/>
                </a:ext>
              </a:extLst>
            </p:cNvPr>
            <p:cNvSpPr txBox="1"/>
            <p:nvPr/>
          </p:nvSpPr>
          <p:spPr>
            <a:xfrm>
              <a:off x="410753" y="3362835"/>
              <a:ext cx="2452544" cy="276999"/>
            </a:xfrm>
            <a:prstGeom prst="rect">
              <a:avLst/>
            </a:prstGeom>
            <a:noFill/>
          </p:spPr>
          <p:txBody>
            <a:bodyPr wrap="square" rtlCol="0">
              <a:spAutoFit/>
            </a:bodyPr>
            <a:lstStyle/>
            <a:p>
              <a:pPr algn="r"/>
              <a:r>
                <a:rPr lang="en-US" altLang="ko-KR" sz="1200" b="1">
                  <a:solidFill>
                    <a:schemeClr val="bg1"/>
                  </a:solidFill>
                  <a:ea typeface="+mj-ea"/>
                  <a:cs typeface="Arial" pitchFamily="34" charset="0"/>
                </a:rPr>
                <a:t>Future user: DevOps architecture engineer at </a:t>
              </a:r>
              <a:r>
                <a:rPr lang="en-US" altLang="ko-KR" sz="1200" b="1" err="1">
                  <a:solidFill>
                    <a:schemeClr val="bg1"/>
                  </a:solidFill>
                  <a:ea typeface="+mj-ea"/>
                  <a:cs typeface="Arial" pitchFamily="34" charset="0"/>
                </a:rPr>
                <a:t>Impect</a:t>
              </a:r>
              <a:endParaRPr lang="ko-KR" altLang="en-US" sz="1200" b="1">
                <a:solidFill>
                  <a:schemeClr val="bg1"/>
                </a:solidFill>
                <a:ea typeface="+mj-ea"/>
                <a:cs typeface="Arial" pitchFamily="34" charset="0"/>
              </a:endParaRPr>
            </a:p>
          </p:txBody>
        </p:sp>
      </p:grpSp>
      <p:grpSp>
        <p:nvGrpSpPr>
          <p:cNvPr id="38" name="Group 37">
            <a:extLst>
              <a:ext uri="{FF2B5EF4-FFF2-40B4-BE49-F238E27FC236}">
                <a16:creationId xmlns:a16="http://schemas.microsoft.com/office/drawing/2014/main" id="{95A27610-9F82-407D-AA13-218951716894}"/>
              </a:ext>
            </a:extLst>
          </p:cNvPr>
          <p:cNvGrpSpPr/>
          <p:nvPr/>
        </p:nvGrpSpPr>
        <p:grpSpPr>
          <a:xfrm rot="20670820">
            <a:off x="2710212" y="3618596"/>
            <a:ext cx="1626558" cy="1505979"/>
            <a:chOff x="1064519" y="1872500"/>
            <a:chExt cx="1561257" cy="1445520"/>
          </a:xfrm>
        </p:grpSpPr>
        <p:sp>
          <p:nvSpPr>
            <p:cNvPr id="39" name="Freeform: Shape 38">
              <a:extLst>
                <a:ext uri="{FF2B5EF4-FFF2-40B4-BE49-F238E27FC236}">
                  <a16:creationId xmlns:a16="http://schemas.microsoft.com/office/drawing/2014/main" id="{620EEB4E-06ED-44F0-BB83-42A268F75222}"/>
                </a:ext>
              </a:extLst>
            </p:cNvPr>
            <p:cNvSpPr/>
            <p:nvPr/>
          </p:nvSpPr>
          <p:spPr>
            <a:xfrm>
              <a:off x="1634779" y="2819951"/>
              <a:ext cx="110877" cy="179829"/>
            </a:xfrm>
            <a:custGeom>
              <a:avLst/>
              <a:gdLst>
                <a:gd name="connsiteX0" fmla="*/ 95575 w 110877"/>
                <a:gd name="connsiteY0" fmla="*/ 170244 h 179829"/>
                <a:gd name="connsiteX1" fmla="*/ 68653 w 110877"/>
                <a:gd name="connsiteY1" fmla="*/ 178699 h 179829"/>
                <a:gd name="connsiteX2" fmla="*/ 41280 w 110877"/>
                <a:gd name="connsiteY2" fmla="*/ 164423 h 179829"/>
                <a:gd name="connsiteX3" fmla="*/ 1260 w 110877"/>
                <a:gd name="connsiteY3" fmla="*/ 37088 h 179829"/>
                <a:gd name="connsiteX4" fmla="*/ 15536 w 110877"/>
                <a:gd name="connsiteY4" fmla="*/ 9715 h 179829"/>
                <a:gd name="connsiteX5" fmla="*/ 42458 w 110877"/>
                <a:gd name="connsiteY5" fmla="*/ 1260 h 179829"/>
                <a:gd name="connsiteX6" fmla="*/ 69831 w 110877"/>
                <a:gd name="connsiteY6" fmla="*/ 15536 h 179829"/>
                <a:gd name="connsiteX7" fmla="*/ 109851 w 110877"/>
                <a:gd name="connsiteY7" fmla="*/ 142872 h 179829"/>
                <a:gd name="connsiteX8" fmla="*/ 95575 w 110877"/>
                <a:gd name="connsiteY8" fmla="*/ 170244 h 17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877" h="179829">
                  <a:moveTo>
                    <a:pt x="95575" y="170244"/>
                  </a:moveTo>
                  <a:lnTo>
                    <a:pt x="68653" y="178699"/>
                  </a:lnTo>
                  <a:cubicBezTo>
                    <a:pt x="57184" y="182302"/>
                    <a:pt x="44884" y="175858"/>
                    <a:pt x="41280" y="164423"/>
                  </a:cubicBezTo>
                  <a:lnTo>
                    <a:pt x="1260" y="37088"/>
                  </a:lnTo>
                  <a:cubicBezTo>
                    <a:pt x="-2343" y="25619"/>
                    <a:pt x="4102" y="13318"/>
                    <a:pt x="15536" y="9715"/>
                  </a:cubicBezTo>
                  <a:lnTo>
                    <a:pt x="42458" y="1260"/>
                  </a:lnTo>
                  <a:cubicBezTo>
                    <a:pt x="53927" y="-2343"/>
                    <a:pt x="66228" y="4102"/>
                    <a:pt x="69831" y="15536"/>
                  </a:cubicBezTo>
                  <a:lnTo>
                    <a:pt x="109851" y="142872"/>
                  </a:lnTo>
                  <a:cubicBezTo>
                    <a:pt x="113454" y="154341"/>
                    <a:pt x="107044" y="166641"/>
                    <a:pt x="95575" y="170244"/>
                  </a:cubicBezTo>
                  <a:close/>
                </a:path>
              </a:pathLst>
            </a:custGeom>
            <a:solidFill>
              <a:schemeClr val="accent1"/>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23A5F8A-D025-4F68-9E6F-A77A48EB3781}"/>
                </a:ext>
              </a:extLst>
            </p:cNvPr>
            <p:cNvSpPr/>
            <p:nvPr/>
          </p:nvSpPr>
          <p:spPr>
            <a:xfrm>
              <a:off x="2539846" y="2271312"/>
              <a:ext cx="85930" cy="302834"/>
            </a:xfrm>
            <a:custGeom>
              <a:avLst/>
              <a:gdLst>
                <a:gd name="connsiteX0" fmla="*/ 17377 w 85929"/>
                <a:gd name="connsiteY0" fmla="*/ 260 h 302833"/>
                <a:gd name="connsiteX1" fmla="*/ 1646 w 85929"/>
                <a:gd name="connsiteY1" fmla="*/ 145163 h 302833"/>
                <a:gd name="connsiteX2" fmla="*/ 260 w 85929"/>
                <a:gd name="connsiteY2" fmla="*/ 145163 h 302833"/>
                <a:gd name="connsiteX3" fmla="*/ 953 w 85929"/>
                <a:gd name="connsiteY3" fmla="*/ 151434 h 302833"/>
                <a:gd name="connsiteX4" fmla="*/ 260 w 85929"/>
                <a:gd name="connsiteY4" fmla="*/ 157706 h 302833"/>
                <a:gd name="connsiteX5" fmla="*/ 1646 w 85929"/>
                <a:gd name="connsiteY5" fmla="*/ 157706 h 302833"/>
                <a:gd name="connsiteX6" fmla="*/ 17377 w 85929"/>
                <a:gd name="connsiteY6" fmla="*/ 302643 h 302833"/>
                <a:gd name="connsiteX7" fmla="*/ 85843 w 85929"/>
                <a:gd name="connsiteY7" fmla="*/ 244433 h 302833"/>
                <a:gd name="connsiteX8" fmla="*/ 85843 w 85929"/>
                <a:gd name="connsiteY8" fmla="*/ 157706 h 302833"/>
                <a:gd name="connsiteX9" fmla="*/ 85843 w 85929"/>
                <a:gd name="connsiteY9" fmla="*/ 145163 h 302833"/>
                <a:gd name="connsiteX10" fmla="*/ 85843 w 85929"/>
                <a:gd name="connsiteY10" fmla="*/ 58436 h 30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929" h="302833">
                  <a:moveTo>
                    <a:pt x="17377" y="260"/>
                  </a:moveTo>
                  <a:lnTo>
                    <a:pt x="1646" y="145163"/>
                  </a:lnTo>
                  <a:lnTo>
                    <a:pt x="260" y="145163"/>
                  </a:lnTo>
                  <a:lnTo>
                    <a:pt x="953" y="151434"/>
                  </a:lnTo>
                  <a:lnTo>
                    <a:pt x="260" y="157706"/>
                  </a:lnTo>
                  <a:lnTo>
                    <a:pt x="1646" y="157706"/>
                  </a:lnTo>
                  <a:lnTo>
                    <a:pt x="17377" y="302643"/>
                  </a:lnTo>
                  <a:lnTo>
                    <a:pt x="85843" y="244433"/>
                  </a:lnTo>
                  <a:lnTo>
                    <a:pt x="85843" y="157706"/>
                  </a:lnTo>
                  <a:lnTo>
                    <a:pt x="85843" y="145163"/>
                  </a:lnTo>
                  <a:lnTo>
                    <a:pt x="85843" y="58436"/>
                  </a:lnTo>
                  <a:close/>
                </a:path>
              </a:pathLst>
            </a:custGeom>
            <a:solidFill>
              <a:schemeClr val="accent1">
                <a:lumMod val="50000"/>
              </a:schemeClr>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B42E08C-8FE5-487E-BC35-77DF011B5DA4}"/>
                </a:ext>
              </a:extLst>
            </p:cNvPr>
            <p:cNvSpPr/>
            <p:nvPr/>
          </p:nvSpPr>
          <p:spPr>
            <a:xfrm>
              <a:off x="1326355" y="2477085"/>
              <a:ext cx="459448" cy="840935"/>
            </a:xfrm>
            <a:custGeom>
              <a:avLst/>
              <a:gdLst>
                <a:gd name="connsiteX0" fmla="*/ 423750 w 459447"/>
                <a:gd name="connsiteY0" fmla="*/ 795051 h 840935"/>
                <a:gd name="connsiteX1" fmla="*/ 284980 w 459447"/>
                <a:gd name="connsiteY1" fmla="*/ 838674 h 840935"/>
                <a:gd name="connsiteX2" fmla="*/ 221122 w 459447"/>
                <a:gd name="connsiteY2" fmla="*/ 805342 h 840935"/>
                <a:gd name="connsiteX3" fmla="*/ 2590 w 459447"/>
                <a:gd name="connsiteY3" fmla="*/ 110072 h 840935"/>
                <a:gd name="connsiteX4" fmla="*/ 35922 w 459447"/>
                <a:gd name="connsiteY4" fmla="*/ 46213 h 840935"/>
                <a:gd name="connsiteX5" fmla="*/ 174692 w 459447"/>
                <a:gd name="connsiteY5" fmla="*/ 2590 h 840935"/>
                <a:gd name="connsiteX6" fmla="*/ 238551 w 459447"/>
                <a:gd name="connsiteY6" fmla="*/ 35922 h 840935"/>
                <a:gd name="connsiteX7" fmla="*/ 457048 w 459447"/>
                <a:gd name="connsiteY7" fmla="*/ 731227 h 840935"/>
                <a:gd name="connsiteX8" fmla="*/ 423750 w 459447"/>
                <a:gd name="connsiteY8" fmla="*/ 795051 h 84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447" h="840935">
                  <a:moveTo>
                    <a:pt x="423750" y="795051"/>
                  </a:moveTo>
                  <a:lnTo>
                    <a:pt x="284980" y="838674"/>
                  </a:lnTo>
                  <a:cubicBezTo>
                    <a:pt x="258266" y="847059"/>
                    <a:pt x="229507" y="832091"/>
                    <a:pt x="221122" y="805342"/>
                  </a:cubicBezTo>
                  <a:lnTo>
                    <a:pt x="2590" y="110072"/>
                  </a:lnTo>
                  <a:cubicBezTo>
                    <a:pt x="-5795" y="83357"/>
                    <a:pt x="9173" y="54598"/>
                    <a:pt x="35922" y="46213"/>
                  </a:cubicBezTo>
                  <a:lnTo>
                    <a:pt x="174692" y="2590"/>
                  </a:lnTo>
                  <a:cubicBezTo>
                    <a:pt x="201407" y="-5795"/>
                    <a:pt x="230165" y="9173"/>
                    <a:pt x="238551" y="35922"/>
                  </a:cubicBezTo>
                  <a:lnTo>
                    <a:pt x="457048" y="731227"/>
                  </a:lnTo>
                  <a:cubicBezTo>
                    <a:pt x="465468" y="757942"/>
                    <a:pt x="450465" y="786666"/>
                    <a:pt x="423750" y="795051"/>
                  </a:cubicBezTo>
                  <a:close/>
                </a:path>
              </a:pathLst>
            </a:custGeom>
            <a:solidFill>
              <a:schemeClr val="accent1">
                <a:lumMod val="50000"/>
              </a:schemeClr>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810FBDC-B7DE-4829-B156-4D8F1256CA88}"/>
                </a:ext>
              </a:extLst>
            </p:cNvPr>
            <p:cNvSpPr/>
            <p:nvPr/>
          </p:nvSpPr>
          <p:spPr>
            <a:xfrm>
              <a:off x="1471820" y="1927904"/>
              <a:ext cx="1038782" cy="989580"/>
            </a:xfrm>
            <a:custGeom>
              <a:avLst/>
              <a:gdLst>
                <a:gd name="connsiteX0" fmla="*/ 541133 w 1038782"/>
                <a:gd name="connsiteY0" fmla="*/ 221633 h 989580"/>
                <a:gd name="connsiteX1" fmla="*/ 260 w 1038782"/>
                <a:gd name="connsiteY1" fmla="*/ 221633 h 989580"/>
                <a:gd name="connsiteX2" fmla="*/ 260 w 1038782"/>
                <a:gd name="connsiteY2" fmla="*/ 487393 h 989580"/>
                <a:gd name="connsiteX3" fmla="*/ 260 w 1038782"/>
                <a:gd name="connsiteY3" fmla="*/ 502326 h 989580"/>
                <a:gd name="connsiteX4" fmla="*/ 260 w 1038782"/>
                <a:gd name="connsiteY4" fmla="*/ 768086 h 989580"/>
                <a:gd name="connsiteX5" fmla="*/ 541133 w 1038782"/>
                <a:gd name="connsiteY5" fmla="*/ 768086 h 989580"/>
                <a:gd name="connsiteX6" fmla="*/ 1038626 w 1038782"/>
                <a:gd name="connsiteY6" fmla="*/ 989459 h 989580"/>
                <a:gd name="connsiteX7" fmla="*/ 1038626 w 1038782"/>
                <a:gd name="connsiteY7" fmla="*/ 502326 h 989580"/>
                <a:gd name="connsiteX8" fmla="*/ 1038626 w 1038782"/>
                <a:gd name="connsiteY8" fmla="*/ 487393 h 989580"/>
                <a:gd name="connsiteX9" fmla="*/ 1038626 w 1038782"/>
                <a:gd name="connsiteY9" fmla="*/ 260 h 989580"/>
                <a:gd name="connsiteX10" fmla="*/ 541133 w 1038782"/>
                <a:gd name="connsiteY10" fmla="*/ 221633 h 9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8782" h="989580">
                  <a:moveTo>
                    <a:pt x="541133" y="221633"/>
                  </a:moveTo>
                  <a:lnTo>
                    <a:pt x="260" y="221633"/>
                  </a:lnTo>
                  <a:lnTo>
                    <a:pt x="260" y="487393"/>
                  </a:lnTo>
                  <a:lnTo>
                    <a:pt x="260" y="502326"/>
                  </a:lnTo>
                  <a:lnTo>
                    <a:pt x="260" y="768086"/>
                  </a:lnTo>
                  <a:lnTo>
                    <a:pt x="541133" y="768086"/>
                  </a:lnTo>
                  <a:cubicBezTo>
                    <a:pt x="541133" y="768086"/>
                    <a:pt x="851521" y="802319"/>
                    <a:pt x="1038626" y="989459"/>
                  </a:cubicBezTo>
                  <a:lnTo>
                    <a:pt x="1038626" y="502326"/>
                  </a:lnTo>
                  <a:lnTo>
                    <a:pt x="1038626" y="487393"/>
                  </a:lnTo>
                  <a:lnTo>
                    <a:pt x="1038626" y="260"/>
                  </a:lnTo>
                  <a:cubicBezTo>
                    <a:pt x="851486" y="187400"/>
                    <a:pt x="541133" y="221633"/>
                    <a:pt x="541133" y="221633"/>
                  </a:cubicBezTo>
                  <a:close/>
                </a:path>
              </a:pathLst>
            </a:custGeom>
            <a:solidFill>
              <a:schemeClr val="accent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77B3F1A-7361-4CDC-8D96-D9C7790A42E4}"/>
                </a:ext>
              </a:extLst>
            </p:cNvPr>
            <p:cNvSpPr/>
            <p:nvPr/>
          </p:nvSpPr>
          <p:spPr>
            <a:xfrm>
              <a:off x="2510221" y="1872500"/>
              <a:ext cx="59597" cy="1100458"/>
            </a:xfrm>
            <a:custGeom>
              <a:avLst/>
              <a:gdLst>
                <a:gd name="connsiteX0" fmla="*/ 41562 w 59596"/>
                <a:gd name="connsiteY0" fmla="*/ 1100267 h 1100457"/>
                <a:gd name="connsiteX1" fmla="*/ 18277 w 59596"/>
                <a:gd name="connsiteY1" fmla="*/ 1100267 h 1100457"/>
                <a:gd name="connsiteX2" fmla="*/ 260 w 59596"/>
                <a:gd name="connsiteY2" fmla="*/ 1082250 h 1100457"/>
                <a:gd name="connsiteX3" fmla="*/ 260 w 59596"/>
                <a:gd name="connsiteY3" fmla="*/ 18277 h 1100457"/>
                <a:gd name="connsiteX4" fmla="*/ 18277 w 59596"/>
                <a:gd name="connsiteY4" fmla="*/ 260 h 1100457"/>
                <a:gd name="connsiteX5" fmla="*/ 41562 w 59596"/>
                <a:gd name="connsiteY5" fmla="*/ 260 h 1100457"/>
                <a:gd name="connsiteX6" fmla="*/ 59579 w 59596"/>
                <a:gd name="connsiteY6" fmla="*/ 18277 h 1100457"/>
                <a:gd name="connsiteX7" fmla="*/ 59579 w 59596"/>
                <a:gd name="connsiteY7" fmla="*/ 1082250 h 1100457"/>
                <a:gd name="connsiteX8" fmla="*/ 41562 w 59596"/>
                <a:gd name="connsiteY8" fmla="*/ 1100267 h 110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596" h="1100457">
                  <a:moveTo>
                    <a:pt x="41562" y="1100267"/>
                  </a:moveTo>
                  <a:lnTo>
                    <a:pt x="18277" y="1100267"/>
                  </a:lnTo>
                  <a:cubicBezTo>
                    <a:pt x="8368" y="1100267"/>
                    <a:pt x="260" y="1092159"/>
                    <a:pt x="260" y="1082250"/>
                  </a:cubicBezTo>
                  <a:lnTo>
                    <a:pt x="260" y="18277"/>
                  </a:lnTo>
                  <a:cubicBezTo>
                    <a:pt x="260" y="8368"/>
                    <a:pt x="8368" y="260"/>
                    <a:pt x="18277" y="260"/>
                  </a:cubicBezTo>
                  <a:lnTo>
                    <a:pt x="41562" y="260"/>
                  </a:lnTo>
                  <a:cubicBezTo>
                    <a:pt x="51471" y="260"/>
                    <a:pt x="59579" y="8368"/>
                    <a:pt x="59579" y="18277"/>
                  </a:cubicBezTo>
                  <a:lnTo>
                    <a:pt x="59579" y="1082250"/>
                  </a:lnTo>
                  <a:cubicBezTo>
                    <a:pt x="59579" y="1092159"/>
                    <a:pt x="51471" y="1100267"/>
                    <a:pt x="41562" y="1100267"/>
                  </a:cubicBezTo>
                  <a:close/>
                </a:path>
              </a:pathLst>
            </a:custGeom>
            <a:solidFill>
              <a:schemeClr val="accent1">
                <a:lumMod val="75000"/>
              </a:scheme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7BAA5B1-430A-4745-A139-442DA0F46DB5}"/>
                </a:ext>
              </a:extLst>
            </p:cNvPr>
            <p:cNvSpPr/>
            <p:nvPr/>
          </p:nvSpPr>
          <p:spPr>
            <a:xfrm>
              <a:off x="1064519" y="2288498"/>
              <a:ext cx="126123" cy="267492"/>
            </a:xfrm>
            <a:custGeom>
              <a:avLst/>
              <a:gdLst>
                <a:gd name="connsiteX0" fmla="*/ 260 w 126122"/>
                <a:gd name="connsiteY0" fmla="*/ 260 h 267491"/>
                <a:gd name="connsiteX1" fmla="*/ 126071 w 126122"/>
                <a:gd name="connsiteY1" fmla="*/ 260 h 267491"/>
                <a:gd name="connsiteX2" fmla="*/ 126071 w 126122"/>
                <a:gd name="connsiteY2" fmla="*/ 267266 h 267491"/>
                <a:gd name="connsiteX3" fmla="*/ 260 w 126122"/>
                <a:gd name="connsiteY3" fmla="*/ 267266 h 267491"/>
              </a:gdLst>
              <a:ahLst/>
              <a:cxnLst>
                <a:cxn ang="0">
                  <a:pos x="connsiteX0" y="connsiteY0"/>
                </a:cxn>
                <a:cxn ang="0">
                  <a:pos x="connsiteX1" y="connsiteY1"/>
                </a:cxn>
                <a:cxn ang="0">
                  <a:pos x="connsiteX2" y="connsiteY2"/>
                </a:cxn>
                <a:cxn ang="0">
                  <a:pos x="connsiteX3" y="connsiteY3"/>
                </a:cxn>
              </a:cxnLst>
              <a:rect l="l" t="t" r="r" b="b"/>
              <a:pathLst>
                <a:path w="126122" h="267491">
                  <a:moveTo>
                    <a:pt x="260" y="260"/>
                  </a:moveTo>
                  <a:lnTo>
                    <a:pt x="126071" y="260"/>
                  </a:lnTo>
                  <a:lnTo>
                    <a:pt x="126071" y="267266"/>
                  </a:lnTo>
                  <a:lnTo>
                    <a:pt x="260" y="267266"/>
                  </a:lnTo>
                  <a:close/>
                </a:path>
              </a:pathLst>
            </a:custGeom>
            <a:solidFill>
              <a:schemeClr val="accent1">
                <a:lumMod val="50000"/>
              </a:scheme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E5CE5B4-1C11-4FCB-9D7B-4F295529D84D}"/>
                </a:ext>
              </a:extLst>
            </p:cNvPr>
            <p:cNvSpPr/>
            <p:nvPr/>
          </p:nvSpPr>
          <p:spPr>
            <a:xfrm>
              <a:off x="1122660" y="2149278"/>
              <a:ext cx="349610" cy="545724"/>
            </a:xfrm>
            <a:custGeom>
              <a:avLst/>
              <a:gdLst>
                <a:gd name="connsiteX0" fmla="*/ 132620 w 349610"/>
                <a:gd name="connsiteY0" fmla="*/ 260 h 545724"/>
                <a:gd name="connsiteX1" fmla="*/ 260 w 349610"/>
                <a:gd name="connsiteY1" fmla="*/ 78463 h 545724"/>
                <a:gd name="connsiteX2" fmla="*/ 260 w 349610"/>
                <a:gd name="connsiteY2" fmla="*/ 269727 h 545724"/>
                <a:gd name="connsiteX3" fmla="*/ 260 w 349610"/>
                <a:gd name="connsiteY3" fmla="*/ 276206 h 545724"/>
                <a:gd name="connsiteX4" fmla="*/ 260 w 349610"/>
                <a:gd name="connsiteY4" fmla="*/ 467469 h 545724"/>
                <a:gd name="connsiteX5" fmla="*/ 132620 w 349610"/>
                <a:gd name="connsiteY5" fmla="*/ 545673 h 545724"/>
                <a:gd name="connsiteX6" fmla="*/ 349420 w 349610"/>
                <a:gd name="connsiteY6" fmla="*/ 545673 h 545724"/>
                <a:gd name="connsiteX7" fmla="*/ 349420 w 349610"/>
                <a:gd name="connsiteY7" fmla="*/ 276206 h 545724"/>
                <a:gd name="connsiteX8" fmla="*/ 349420 w 349610"/>
                <a:gd name="connsiteY8" fmla="*/ 269727 h 545724"/>
                <a:gd name="connsiteX9" fmla="*/ 349420 w 349610"/>
                <a:gd name="connsiteY9" fmla="*/ 260 h 54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610" h="545724">
                  <a:moveTo>
                    <a:pt x="132620" y="260"/>
                  </a:moveTo>
                  <a:lnTo>
                    <a:pt x="260" y="78463"/>
                  </a:lnTo>
                  <a:lnTo>
                    <a:pt x="260" y="269727"/>
                  </a:lnTo>
                  <a:lnTo>
                    <a:pt x="260" y="276206"/>
                  </a:lnTo>
                  <a:lnTo>
                    <a:pt x="260" y="467469"/>
                  </a:lnTo>
                  <a:lnTo>
                    <a:pt x="132620" y="545673"/>
                  </a:lnTo>
                  <a:lnTo>
                    <a:pt x="349420" y="545673"/>
                  </a:lnTo>
                  <a:lnTo>
                    <a:pt x="349420" y="276206"/>
                  </a:lnTo>
                  <a:lnTo>
                    <a:pt x="349420" y="269727"/>
                  </a:lnTo>
                  <a:lnTo>
                    <a:pt x="349420" y="260"/>
                  </a:ln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84AB299D-12B9-46D3-A5FF-DA39C6242B4B}"/>
              </a:ext>
            </a:extLst>
          </p:cNvPr>
          <p:cNvGrpSpPr/>
          <p:nvPr/>
        </p:nvGrpSpPr>
        <p:grpSpPr>
          <a:xfrm>
            <a:off x="1045733" y="3262848"/>
            <a:ext cx="2775264" cy="3626866"/>
            <a:chOff x="1126074" y="2670966"/>
            <a:chExt cx="2734161" cy="3573152"/>
          </a:xfrm>
        </p:grpSpPr>
        <p:sp>
          <p:nvSpPr>
            <p:cNvPr id="18" name="Freeform 15">
              <a:extLst>
                <a:ext uri="{FF2B5EF4-FFF2-40B4-BE49-F238E27FC236}">
                  <a16:creationId xmlns:a16="http://schemas.microsoft.com/office/drawing/2014/main" id="{CA7407F4-C03D-4AF6-A332-92AC9B19029B}"/>
                </a:ext>
              </a:extLst>
            </p:cNvPr>
            <p:cNvSpPr/>
            <p:nvPr/>
          </p:nvSpPr>
          <p:spPr>
            <a:xfrm rot="1258431">
              <a:off x="3177475" y="3781009"/>
              <a:ext cx="682760" cy="881775"/>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Freeform 18">
              <a:extLst>
                <a:ext uri="{FF2B5EF4-FFF2-40B4-BE49-F238E27FC236}">
                  <a16:creationId xmlns:a16="http://schemas.microsoft.com/office/drawing/2014/main" id="{36C19356-2709-4D4D-B922-7AA6298EEBA4}"/>
                </a:ext>
              </a:extLst>
            </p:cNvPr>
            <p:cNvSpPr>
              <a:spLocks/>
            </p:cNvSpPr>
            <p:nvPr/>
          </p:nvSpPr>
          <p:spPr bwMode="auto">
            <a:xfrm rot="20940928" flipH="1">
              <a:off x="1126074" y="2670966"/>
              <a:ext cx="1656184" cy="1909514"/>
            </a:xfrm>
            <a:custGeom>
              <a:avLst/>
              <a:gdLst>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697686 w 1656184"/>
                <a:gd name="connsiteY95" fmla="*/ 1708838 h 1909514"/>
                <a:gd name="connsiteX96" fmla="*/ 1413007 w 1656184"/>
                <a:gd name="connsiteY96" fmla="*/ 1487444 h 1909514"/>
                <a:gd name="connsiteX97" fmla="*/ 1412429 w 1656184"/>
                <a:gd name="connsiteY97" fmla="*/ 1485195 h 1909514"/>
                <a:gd name="connsiteX98" fmla="*/ 1405111 w 1656184"/>
                <a:gd name="connsiteY98" fmla="*/ 1455538 h 1909514"/>
                <a:gd name="connsiteX99" fmla="*/ 1398918 w 1656184"/>
                <a:gd name="connsiteY99" fmla="*/ 1425881 h 1909514"/>
                <a:gd name="connsiteX100" fmla="*/ 1394978 w 1656184"/>
                <a:gd name="connsiteY100" fmla="*/ 1398549 h 1909514"/>
                <a:gd name="connsiteX101" fmla="*/ 1392163 w 1656184"/>
                <a:gd name="connsiteY101" fmla="*/ 1372381 h 1909514"/>
                <a:gd name="connsiteX102" fmla="*/ 1391037 w 1656184"/>
                <a:gd name="connsiteY102" fmla="*/ 1350865 h 1909514"/>
                <a:gd name="connsiteX103" fmla="*/ 1392163 w 1656184"/>
                <a:gd name="connsiteY103" fmla="*/ 1332837 h 1909514"/>
                <a:gd name="connsiteX104" fmla="*/ 1401171 w 1656184"/>
                <a:gd name="connsiteY104" fmla="*/ 1295039 h 1909514"/>
                <a:gd name="connsiteX105" fmla="*/ 1412429 w 1656184"/>
                <a:gd name="connsiteY105" fmla="*/ 1260148 h 1909514"/>
                <a:gd name="connsiteX106" fmla="*/ 1426503 w 1656184"/>
                <a:gd name="connsiteY106" fmla="*/ 1227001 h 1909514"/>
                <a:gd name="connsiteX107" fmla="*/ 1443954 w 1656184"/>
                <a:gd name="connsiteY107" fmla="*/ 1197926 h 1909514"/>
                <a:gd name="connsiteX108" fmla="*/ 1469849 w 1656184"/>
                <a:gd name="connsiteY108" fmla="*/ 1161872 h 1909514"/>
                <a:gd name="connsiteX109" fmla="*/ 1496308 w 1656184"/>
                <a:gd name="connsiteY109" fmla="*/ 1125818 h 1909514"/>
                <a:gd name="connsiteX110" fmla="*/ 1522767 w 1656184"/>
                <a:gd name="connsiteY110" fmla="*/ 1090926 h 1909514"/>
                <a:gd name="connsiteX111" fmla="*/ 1549788 w 1656184"/>
                <a:gd name="connsiteY111" fmla="*/ 1053710 h 1909514"/>
                <a:gd name="connsiteX112" fmla="*/ 1573995 w 1656184"/>
                <a:gd name="connsiteY112" fmla="*/ 1015911 h 1909514"/>
                <a:gd name="connsiteX113" fmla="*/ 1597637 w 1656184"/>
                <a:gd name="connsiteY113" fmla="*/ 976949 h 1909514"/>
                <a:gd name="connsiteX114" fmla="*/ 1617341 w 1656184"/>
                <a:gd name="connsiteY114" fmla="*/ 934499 h 1909514"/>
                <a:gd name="connsiteX115" fmla="*/ 1633666 w 1656184"/>
                <a:gd name="connsiteY115" fmla="*/ 889140 h 1909514"/>
                <a:gd name="connsiteX116" fmla="*/ 1646051 w 1656184"/>
                <a:gd name="connsiteY116" fmla="*/ 836222 h 1909514"/>
                <a:gd name="connsiteX117" fmla="*/ 1652807 w 1656184"/>
                <a:gd name="connsiteY117" fmla="*/ 782141 h 1909514"/>
                <a:gd name="connsiteX118" fmla="*/ 1656184 w 1656184"/>
                <a:gd name="connsiteY118" fmla="*/ 726897 h 1909514"/>
                <a:gd name="connsiteX119" fmla="*/ 1655059 w 1656184"/>
                <a:gd name="connsiteY119" fmla="*/ 671072 h 1909514"/>
                <a:gd name="connsiteX120" fmla="*/ 1651118 w 1656184"/>
                <a:gd name="connsiteY120" fmla="*/ 616409 h 1909514"/>
                <a:gd name="connsiteX121" fmla="*/ 1642674 w 1656184"/>
                <a:gd name="connsiteY121" fmla="*/ 563490 h 1909514"/>
                <a:gd name="connsiteX122" fmla="*/ 1631415 w 1656184"/>
                <a:gd name="connsiteY122" fmla="*/ 511736 h 1909514"/>
                <a:gd name="connsiteX123" fmla="*/ 1617341 w 1656184"/>
                <a:gd name="connsiteY123" fmla="*/ 464051 h 1909514"/>
                <a:gd name="connsiteX124" fmla="*/ 1601579 w 1656184"/>
                <a:gd name="connsiteY124" fmla="*/ 420438 h 1909514"/>
                <a:gd name="connsiteX125" fmla="*/ 1583565 w 1656184"/>
                <a:gd name="connsiteY125" fmla="*/ 381475 h 1909514"/>
                <a:gd name="connsiteX126" fmla="*/ 1556543 w 1656184"/>
                <a:gd name="connsiteY126" fmla="*/ 334954 h 1909514"/>
                <a:gd name="connsiteX127" fmla="*/ 1527270 w 1656184"/>
                <a:gd name="connsiteY127" fmla="*/ 290759 h 1909514"/>
                <a:gd name="connsiteX128" fmla="*/ 1494056 w 1656184"/>
                <a:gd name="connsiteY128" fmla="*/ 249471 h 1909514"/>
                <a:gd name="connsiteX129" fmla="*/ 1458590 w 1656184"/>
                <a:gd name="connsiteY129" fmla="*/ 209928 h 1909514"/>
                <a:gd name="connsiteX130" fmla="*/ 1419747 w 1656184"/>
                <a:gd name="connsiteY130" fmla="*/ 174455 h 1909514"/>
                <a:gd name="connsiteX131" fmla="*/ 1376400 w 1656184"/>
                <a:gd name="connsiteY131" fmla="*/ 141309 h 1909514"/>
                <a:gd name="connsiteX132" fmla="*/ 1331365 w 1656184"/>
                <a:gd name="connsiteY132" fmla="*/ 111652 h 1909514"/>
                <a:gd name="connsiteX133" fmla="*/ 1283515 w 1656184"/>
                <a:gd name="connsiteY133" fmla="*/ 85483 h 1909514"/>
                <a:gd name="connsiteX134" fmla="*/ 1231161 w 1656184"/>
                <a:gd name="connsiteY134" fmla="*/ 63386 h 1909514"/>
                <a:gd name="connsiteX135" fmla="*/ 1177119 w 1656184"/>
                <a:gd name="connsiteY135" fmla="*/ 43033 h 1909514"/>
                <a:gd name="connsiteX136" fmla="*/ 1118572 w 1656184"/>
                <a:gd name="connsiteY136" fmla="*/ 27332 h 1909514"/>
                <a:gd name="connsiteX137" fmla="*/ 1057210 w 1656184"/>
                <a:gd name="connsiteY137" fmla="*/ 14538 h 1909514"/>
                <a:gd name="connsiteX138" fmla="*/ 993036 w 1656184"/>
                <a:gd name="connsiteY138" fmla="*/ 5815 h 1909514"/>
                <a:gd name="connsiteX139" fmla="*/ 925482 w 1656184"/>
                <a:gd name="connsiteY139" fmla="*/ 582 h 1909514"/>
                <a:gd name="connsiteX140" fmla="*/ 853425 w 1656184"/>
                <a:gd name="connsiteY140"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699234 w 1656184"/>
                <a:gd name="connsiteY94" fmla="*/ 1702328 h 1909514"/>
                <a:gd name="connsiteX95" fmla="*/ 1413007 w 1656184"/>
                <a:gd name="connsiteY95" fmla="*/ 1487444 h 1909514"/>
                <a:gd name="connsiteX96" fmla="*/ 1412429 w 1656184"/>
                <a:gd name="connsiteY96" fmla="*/ 1485195 h 1909514"/>
                <a:gd name="connsiteX97" fmla="*/ 1405111 w 1656184"/>
                <a:gd name="connsiteY97" fmla="*/ 1455538 h 1909514"/>
                <a:gd name="connsiteX98" fmla="*/ 1398918 w 1656184"/>
                <a:gd name="connsiteY98" fmla="*/ 1425881 h 1909514"/>
                <a:gd name="connsiteX99" fmla="*/ 1394978 w 1656184"/>
                <a:gd name="connsiteY99" fmla="*/ 1398549 h 1909514"/>
                <a:gd name="connsiteX100" fmla="*/ 1392163 w 1656184"/>
                <a:gd name="connsiteY100" fmla="*/ 1372381 h 1909514"/>
                <a:gd name="connsiteX101" fmla="*/ 1391037 w 1656184"/>
                <a:gd name="connsiteY101" fmla="*/ 1350865 h 1909514"/>
                <a:gd name="connsiteX102" fmla="*/ 1392163 w 1656184"/>
                <a:gd name="connsiteY102" fmla="*/ 1332837 h 1909514"/>
                <a:gd name="connsiteX103" fmla="*/ 1401171 w 1656184"/>
                <a:gd name="connsiteY103" fmla="*/ 1295039 h 1909514"/>
                <a:gd name="connsiteX104" fmla="*/ 1412429 w 1656184"/>
                <a:gd name="connsiteY104" fmla="*/ 1260148 h 1909514"/>
                <a:gd name="connsiteX105" fmla="*/ 1426503 w 1656184"/>
                <a:gd name="connsiteY105" fmla="*/ 1227001 h 1909514"/>
                <a:gd name="connsiteX106" fmla="*/ 1443954 w 1656184"/>
                <a:gd name="connsiteY106" fmla="*/ 1197926 h 1909514"/>
                <a:gd name="connsiteX107" fmla="*/ 1469849 w 1656184"/>
                <a:gd name="connsiteY107" fmla="*/ 1161872 h 1909514"/>
                <a:gd name="connsiteX108" fmla="*/ 1496308 w 1656184"/>
                <a:gd name="connsiteY108" fmla="*/ 1125818 h 1909514"/>
                <a:gd name="connsiteX109" fmla="*/ 1522767 w 1656184"/>
                <a:gd name="connsiteY109" fmla="*/ 1090926 h 1909514"/>
                <a:gd name="connsiteX110" fmla="*/ 1549788 w 1656184"/>
                <a:gd name="connsiteY110" fmla="*/ 1053710 h 1909514"/>
                <a:gd name="connsiteX111" fmla="*/ 1573995 w 1656184"/>
                <a:gd name="connsiteY111" fmla="*/ 1015911 h 1909514"/>
                <a:gd name="connsiteX112" fmla="*/ 1597637 w 1656184"/>
                <a:gd name="connsiteY112" fmla="*/ 976949 h 1909514"/>
                <a:gd name="connsiteX113" fmla="*/ 1617341 w 1656184"/>
                <a:gd name="connsiteY113" fmla="*/ 934499 h 1909514"/>
                <a:gd name="connsiteX114" fmla="*/ 1633666 w 1656184"/>
                <a:gd name="connsiteY114" fmla="*/ 889140 h 1909514"/>
                <a:gd name="connsiteX115" fmla="*/ 1646051 w 1656184"/>
                <a:gd name="connsiteY115" fmla="*/ 836222 h 1909514"/>
                <a:gd name="connsiteX116" fmla="*/ 1652807 w 1656184"/>
                <a:gd name="connsiteY116" fmla="*/ 782141 h 1909514"/>
                <a:gd name="connsiteX117" fmla="*/ 1656184 w 1656184"/>
                <a:gd name="connsiteY117" fmla="*/ 726897 h 1909514"/>
                <a:gd name="connsiteX118" fmla="*/ 1655059 w 1656184"/>
                <a:gd name="connsiteY118" fmla="*/ 671072 h 1909514"/>
                <a:gd name="connsiteX119" fmla="*/ 1651118 w 1656184"/>
                <a:gd name="connsiteY119" fmla="*/ 616409 h 1909514"/>
                <a:gd name="connsiteX120" fmla="*/ 1642674 w 1656184"/>
                <a:gd name="connsiteY120" fmla="*/ 563490 h 1909514"/>
                <a:gd name="connsiteX121" fmla="*/ 1631415 w 1656184"/>
                <a:gd name="connsiteY121" fmla="*/ 511736 h 1909514"/>
                <a:gd name="connsiteX122" fmla="*/ 1617341 w 1656184"/>
                <a:gd name="connsiteY122" fmla="*/ 464051 h 1909514"/>
                <a:gd name="connsiteX123" fmla="*/ 1601579 w 1656184"/>
                <a:gd name="connsiteY123" fmla="*/ 420438 h 1909514"/>
                <a:gd name="connsiteX124" fmla="*/ 1583565 w 1656184"/>
                <a:gd name="connsiteY124" fmla="*/ 381475 h 1909514"/>
                <a:gd name="connsiteX125" fmla="*/ 1556543 w 1656184"/>
                <a:gd name="connsiteY125" fmla="*/ 334954 h 1909514"/>
                <a:gd name="connsiteX126" fmla="*/ 1527270 w 1656184"/>
                <a:gd name="connsiteY126" fmla="*/ 290759 h 1909514"/>
                <a:gd name="connsiteX127" fmla="*/ 1494056 w 1656184"/>
                <a:gd name="connsiteY127" fmla="*/ 249471 h 1909514"/>
                <a:gd name="connsiteX128" fmla="*/ 1458590 w 1656184"/>
                <a:gd name="connsiteY128" fmla="*/ 209928 h 1909514"/>
                <a:gd name="connsiteX129" fmla="*/ 1419747 w 1656184"/>
                <a:gd name="connsiteY129" fmla="*/ 174455 h 1909514"/>
                <a:gd name="connsiteX130" fmla="*/ 1376400 w 1656184"/>
                <a:gd name="connsiteY130" fmla="*/ 141309 h 1909514"/>
                <a:gd name="connsiteX131" fmla="*/ 1331365 w 1656184"/>
                <a:gd name="connsiteY131" fmla="*/ 111652 h 1909514"/>
                <a:gd name="connsiteX132" fmla="*/ 1283515 w 1656184"/>
                <a:gd name="connsiteY132" fmla="*/ 85483 h 1909514"/>
                <a:gd name="connsiteX133" fmla="*/ 1231161 w 1656184"/>
                <a:gd name="connsiteY133" fmla="*/ 63386 h 1909514"/>
                <a:gd name="connsiteX134" fmla="*/ 1177119 w 1656184"/>
                <a:gd name="connsiteY134" fmla="*/ 43033 h 1909514"/>
                <a:gd name="connsiteX135" fmla="*/ 1118572 w 1656184"/>
                <a:gd name="connsiteY135" fmla="*/ 27332 h 1909514"/>
                <a:gd name="connsiteX136" fmla="*/ 1057210 w 1656184"/>
                <a:gd name="connsiteY136" fmla="*/ 14538 h 1909514"/>
                <a:gd name="connsiteX137" fmla="*/ 993036 w 1656184"/>
                <a:gd name="connsiteY137" fmla="*/ 5815 h 1909514"/>
                <a:gd name="connsiteX138" fmla="*/ 925482 w 1656184"/>
                <a:gd name="connsiteY138" fmla="*/ 582 h 1909514"/>
                <a:gd name="connsiteX139" fmla="*/ 853425 w 1656184"/>
                <a:gd name="connsiteY139" fmla="*/ 0 h 1909514"/>
                <a:gd name="connsiteX0" fmla="*/ 853425 w 1656184"/>
                <a:gd name="connsiteY0" fmla="*/ 0 h 1909514"/>
                <a:gd name="connsiteX1" fmla="*/ 789249 w 1656184"/>
                <a:gd name="connsiteY1" fmla="*/ 5234 h 1909514"/>
                <a:gd name="connsiteX2" fmla="*/ 628247 w 1656184"/>
                <a:gd name="connsiteY2" fmla="*/ 41869 h 1909514"/>
                <a:gd name="connsiteX3" fmla="*/ 580396 w 1656184"/>
                <a:gd name="connsiteY3" fmla="*/ 59896 h 1909514"/>
                <a:gd name="connsiteX4" fmla="*/ 533110 w 1656184"/>
                <a:gd name="connsiteY4" fmla="*/ 80250 h 1909514"/>
                <a:gd name="connsiteX5" fmla="*/ 486948 w 1656184"/>
                <a:gd name="connsiteY5" fmla="*/ 104673 h 1909514"/>
                <a:gd name="connsiteX6" fmla="*/ 444164 w 1656184"/>
                <a:gd name="connsiteY6" fmla="*/ 132005 h 1909514"/>
                <a:gd name="connsiteX7" fmla="*/ 403069 w 1656184"/>
                <a:gd name="connsiteY7" fmla="*/ 162825 h 1909514"/>
                <a:gd name="connsiteX8" fmla="*/ 365352 w 1656184"/>
                <a:gd name="connsiteY8" fmla="*/ 196553 h 1909514"/>
                <a:gd name="connsiteX9" fmla="*/ 330449 w 1656184"/>
                <a:gd name="connsiteY9" fmla="*/ 233188 h 1909514"/>
                <a:gd name="connsiteX10" fmla="*/ 298924 w 1656184"/>
                <a:gd name="connsiteY10" fmla="*/ 273313 h 1909514"/>
                <a:gd name="connsiteX11" fmla="*/ 271340 w 1656184"/>
                <a:gd name="connsiteY11" fmla="*/ 315764 h 1909514"/>
                <a:gd name="connsiteX12" fmla="*/ 247696 w 1656184"/>
                <a:gd name="connsiteY12" fmla="*/ 361123 h 1909514"/>
                <a:gd name="connsiteX13" fmla="*/ 227993 w 1656184"/>
                <a:gd name="connsiteY13" fmla="*/ 409970 h 1909514"/>
                <a:gd name="connsiteX14" fmla="*/ 196468 w 1656184"/>
                <a:gd name="connsiteY14" fmla="*/ 544301 h 1909514"/>
                <a:gd name="connsiteX15" fmla="*/ 193653 w 1656184"/>
                <a:gd name="connsiteY15" fmla="*/ 576865 h 1909514"/>
                <a:gd name="connsiteX16" fmla="*/ 192528 w 1656184"/>
                <a:gd name="connsiteY16" fmla="*/ 607686 h 1909514"/>
                <a:gd name="connsiteX17" fmla="*/ 193653 w 1656184"/>
                <a:gd name="connsiteY17" fmla="*/ 636180 h 1909514"/>
                <a:gd name="connsiteX18" fmla="*/ 194216 w 1656184"/>
                <a:gd name="connsiteY18" fmla="*/ 664674 h 1909514"/>
                <a:gd name="connsiteX19" fmla="*/ 194216 w 1656184"/>
                <a:gd name="connsiteY19" fmla="*/ 691424 h 1909514"/>
                <a:gd name="connsiteX20" fmla="*/ 191402 w 1656184"/>
                <a:gd name="connsiteY20" fmla="*/ 716430 h 1909514"/>
                <a:gd name="connsiteX21" fmla="*/ 182958 w 1656184"/>
                <a:gd name="connsiteY21" fmla="*/ 742016 h 1909514"/>
                <a:gd name="connsiteX22" fmla="*/ 167758 w 1656184"/>
                <a:gd name="connsiteY22" fmla="*/ 772837 h 1909514"/>
                <a:gd name="connsiteX23" fmla="*/ 149181 w 1656184"/>
                <a:gd name="connsiteY23" fmla="*/ 801331 h 1909514"/>
                <a:gd name="connsiteX24" fmla="*/ 128915 w 1656184"/>
                <a:gd name="connsiteY24" fmla="*/ 826336 h 1909514"/>
                <a:gd name="connsiteX25" fmla="*/ 107523 w 1656184"/>
                <a:gd name="connsiteY25" fmla="*/ 851923 h 1909514"/>
                <a:gd name="connsiteX26" fmla="*/ 85005 w 1656184"/>
                <a:gd name="connsiteY26" fmla="*/ 875184 h 1909514"/>
                <a:gd name="connsiteX27" fmla="*/ 62487 w 1656184"/>
                <a:gd name="connsiteY27" fmla="*/ 898445 h 1909514"/>
                <a:gd name="connsiteX28" fmla="*/ 41095 w 1656184"/>
                <a:gd name="connsiteY28" fmla="*/ 924031 h 1909514"/>
                <a:gd name="connsiteX29" fmla="*/ 33777 w 1656184"/>
                <a:gd name="connsiteY29" fmla="*/ 931009 h 1909514"/>
                <a:gd name="connsiteX30" fmla="*/ 24769 w 1656184"/>
                <a:gd name="connsiteY30" fmla="*/ 939732 h 1909514"/>
                <a:gd name="connsiteX31" fmla="*/ 15200 w 1656184"/>
                <a:gd name="connsiteY31" fmla="*/ 950199 h 1909514"/>
                <a:gd name="connsiteX32" fmla="*/ 7319 w 1656184"/>
                <a:gd name="connsiteY32" fmla="*/ 960666 h 1909514"/>
                <a:gd name="connsiteX33" fmla="*/ 2252 w 1656184"/>
                <a:gd name="connsiteY33" fmla="*/ 973460 h 1909514"/>
                <a:gd name="connsiteX34" fmla="*/ 0 w 1656184"/>
                <a:gd name="connsiteY34" fmla="*/ 987416 h 1909514"/>
                <a:gd name="connsiteX35" fmla="*/ 2815 w 1656184"/>
                <a:gd name="connsiteY35" fmla="*/ 1001955 h 1909514"/>
                <a:gd name="connsiteX36" fmla="*/ 10133 w 1656184"/>
                <a:gd name="connsiteY36" fmla="*/ 1015911 h 1909514"/>
                <a:gd name="connsiteX37" fmla="*/ 22518 w 1656184"/>
                <a:gd name="connsiteY37" fmla="*/ 1027541 h 1909514"/>
                <a:gd name="connsiteX38" fmla="*/ 36592 w 1656184"/>
                <a:gd name="connsiteY38" fmla="*/ 1035682 h 1909514"/>
                <a:gd name="connsiteX39" fmla="*/ 54043 w 1656184"/>
                <a:gd name="connsiteY39" fmla="*/ 1043243 h 1909514"/>
                <a:gd name="connsiteX40" fmla="*/ 72621 w 1656184"/>
                <a:gd name="connsiteY40" fmla="*/ 1049639 h 1909514"/>
                <a:gd name="connsiteX41" fmla="*/ 91197 w 1656184"/>
                <a:gd name="connsiteY41" fmla="*/ 1056035 h 1909514"/>
                <a:gd name="connsiteX42" fmla="*/ 109212 w 1656184"/>
                <a:gd name="connsiteY42" fmla="*/ 1062432 h 1909514"/>
                <a:gd name="connsiteX43" fmla="*/ 126663 w 1656184"/>
                <a:gd name="connsiteY43" fmla="*/ 1069992 h 1909514"/>
                <a:gd name="connsiteX44" fmla="*/ 142425 w 1656184"/>
                <a:gd name="connsiteY44" fmla="*/ 1078133 h 1909514"/>
                <a:gd name="connsiteX45" fmla="*/ 153685 w 1656184"/>
                <a:gd name="connsiteY45" fmla="*/ 1088601 h 1909514"/>
                <a:gd name="connsiteX46" fmla="*/ 150306 w 1656184"/>
                <a:gd name="connsiteY46" fmla="*/ 1102557 h 1909514"/>
                <a:gd name="connsiteX47" fmla="*/ 144114 w 1656184"/>
                <a:gd name="connsiteY47" fmla="*/ 1115351 h 1909514"/>
                <a:gd name="connsiteX48" fmla="*/ 137921 w 1656184"/>
                <a:gd name="connsiteY48" fmla="*/ 1128725 h 1909514"/>
                <a:gd name="connsiteX49" fmla="*/ 131166 w 1656184"/>
                <a:gd name="connsiteY49" fmla="*/ 1141518 h 1909514"/>
                <a:gd name="connsiteX50" fmla="*/ 124974 w 1656184"/>
                <a:gd name="connsiteY50" fmla="*/ 1154312 h 1909514"/>
                <a:gd name="connsiteX51" fmla="*/ 120471 w 1656184"/>
                <a:gd name="connsiteY51" fmla="*/ 1167105 h 1909514"/>
                <a:gd name="connsiteX52" fmla="*/ 118781 w 1656184"/>
                <a:gd name="connsiteY52" fmla="*/ 1178735 h 1909514"/>
                <a:gd name="connsiteX53" fmla="*/ 119907 w 1656184"/>
                <a:gd name="connsiteY53" fmla="*/ 1191529 h 1909514"/>
                <a:gd name="connsiteX54" fmla="*/ 126100 w 1656184"/>
                <a:gd name="connsiteY54" fmla="*/ 1203159 h 1909514"/>
                <a:gd name="connsiteX55" fmla="*/ 137359 w 1656184"/>
                <a:gd name="connsiteY55" fmla="*/ 1214790 h 1909514"/>
                <a:gd name="connsiteX56" fmla="*/ 153685 w 1656184"/>
                <a:gd name="connsiteY56" fmla="*/ 1226420 h 1909514"/>
                <a:gd name="connsiteX57" fmla="*/ 150306 w 1656184"/>
                <a:gd name="connsiteY57" fmla="*/ 1235725 h 1909514"/>
                <a:gd name="connsiteX58" fmla="*/ 145240 w 1656184"/>
                <a:gd name="connsiteY58" fmla="*/ 1245029 h 1909514"/>
                <a:gd name="connsiteX59" fmla="*/ 141300 w 1656184"/>
                <a:gd name="connsiteY59" fmla="*/ 1256077 h 1909514"/>
                <a:gd name="connsiteX60" fmla="*/ 140174 w 1656184"/>
                <a:gd name="connsiteY60" fmla="*/ 1267708 h 1909514"/>
                <a:gd name="connsiteX61" fmla="*/ 142425 w 1656184"/>
                <a:gd name="connsiteY61" fmla="*/ 1279339 h 1909514"/>
                <a:gd name="connsiteX62" fmla="*/ 148618 w 1656184"/>
                <a:gd name="connsiteY62" fmla="*/ 1289806 h 1909514"/>
                <a:gd name="connsiteX63" fmla="*/ 156499 w 1656184"/>
                <a:gd name="connsiteY63" fmla="*/ 1297947 h 1909514"/>
                <a:gd name="connsiteX64" fmla="*/ 166632 w 1656184"/>
                <a:gd name="connsiteY64" fmla="*/ 1305506 h 1909514"/>
                <a:gd name="connsiteX65" fmla="*/ 176765 w 1656184"/>
                <a:gd name="connsiteY65" fmla="*/ 1310740 h 1909514"/>
                <a:gd name="connsiteX66" fmla="*/ 186335 w 1656184"/>
                <a:gd name="connsiteY66" fmla="*/ 1317137 h 1909514"/>
                <a:gd name="connsiteX67" fmla="*/ 195343 w 1656184"/>
                <a:gd name="connsiteY67" fmla="*/ 1325860 h 1909514"/>
                <a:gd name="connsiteX68" fmla="*/ 200408 w 1656184"/>
                <a:gd name="connsiteY68" fmla="*/ 1335164 h 1909514"/>
                <a:gd name="connsiteX69" fmla="*/ 205475 w 1656184"/>
                <a:gd name="connsiteY69" fmla="*/ 1352028 h 1909514"/>
                <a:gd name="connsiteX70" fmla="*/ 205475 w 1656184"/>
                <a:gd name="connsiteY70" fmla="*/ 1371218 h 1909514"/>
                <a:gd name="connsiteX71" fmla="*/ 203787 w 1656184"/>
                <a:gd name="connsiteY71" fmla="*/ 1389245 h 1909514"/>
                <a:gd name="connsiteX72" fmla="*/ 199283 w 1656184"/>
                <a:gd name="connsiteY72" fmla="*/ 1407854 h 1909514"/>
                <a:gd name="connsiteX73" fmla="*/ 195343 w 1656184"/>
                <a:gd name="connsiteY73" fmla="*/ 1425881 h 1909514"/>
                <a:gd name="connsiteX74" fmla="*/ 192528 w 1656184"/>
                <a:gd name="connsiteY74" fmla="*/ 1442163 h 1909514"/>
                <a:gd name="connsiteX75" fmla="*/ 190276 w 1656184"/>
                <a:gd name="connsiteY75" fmla="*/ 1465424 h 1909514"/>
                <a:gd name="connsiteX76" fmla="*/ 192528 w 1656184"/>
                <a:gd name="connsiteY76" fmla="*/ 1486358 h 1909514"/>
                <a:gd name="connsiteX77" fmla="*/ 198719 w 1656184"/>
                <a:gd name="connsiteY77" fmla="*/ 1505548 h 1909514"/>
                <a:gd name="connsiteX78" fmla="*/ 206601 w 1656184"/>
                <a:gd name="connsiteY78" fmla="*/ 1522413 h 1909514"/>
                <a:gd name="connsiteX79" fmla="*/ 217860 w 1656184"/>
                <a:gd name="connsiteY79" fmla="*/ 1535787 h 1909514"/>
                <a:gd name="connsiteX80" fmla="*/ 232497 w 1656184"/>
                <a:gd name="connsiteY80" fmla="*/ 1548581 h 1909514"/>
                <a:gd name="connsiteX81" fmla="*/ 246570 w 1656184"/>
                <a:gd name="connsiteY81" fmla="*/ 1559048 h 1909514"/>
                <a:gd name="connsiteX82" fmla="*/ 262896 w 1656184"/>
                <a:gd name="connsiteY82" fmla="*/ 1567771 h 1909514"/>
                <a:gd name="connsiteX83" fmla="*/ 279221 w 1656184"/>
                <a:gd name="connsiteY83" fmla="*/ 1575331 h 1909514"/>
                <a:gd name="connsiteX84" fmla="*/ 295546 w 1656184"/>
                <a:gd name="connsiteY84" fmla="*/ 1579401 h 1909514"/>
                <a:gd name="connsiteX85" fmla="*/ 325383 w 1656184"/>
                <a:gd name="connsiteY85" fmla="*/ 1584635 h 1909514"/>
                <a:gd name="connsiteX86" fmla="*/ 356908 w 1656184"/>
                <a:gd name="connsiteY86" fmla="*/ 1586961 h 1909514"/>
                <a:gd name="connsiteX87" fmla="*/ 390121 w 1656184"/>
                <a:gd name="connsiteY87" fmla="*/ 1585798 h 1909514"/>
                <a:gd name="connsiteX88" fmla="*/ 422772 w 1656184"/>
                <a:gd name="connsiteY88" fmla="*/ 1582309 h 1909514"/>
                <a:gd name="connsiteX89" fmla="*/ 455423 w 1656184"/>
                <a:gd name="connsiteY89" fmla="*/ 1578238 h 1909514"/>
                <a:gd name="connsiteX90" fmla="*/ 486385 w 1656184"/>
                <a:gd name="connsiteY90" fmla="*/ 1571841 h 1909514"/>
                <a:gd name="connsiteX91" fmla="*/ 513969 w 1656184"/>
                <a:gd name="connsiteY91" fmla="*/ 1564281 h 1909514"/>
                <a:gd name="connsiteX92" fmla="*/ 529900 w 1656184"/>
                <a:gd name="connsiteY92" fmla="*/ 1558923 h 1909514"/>
                <a:gd name="connsiteX93" fmla="*/ 627355 w 1656184"/>
                <a:gd name="connsiteY93" fmla="*/ 1909514 h 1909514"/>
                <a:gd name="connsiteX94" fmla="*/ 1413007 w 1656184"/>
                <a:gd name="connsiteY94" fmla="*/ 1487444 h 1909514"/>
                <a:gd name="connsiteX95" fmla="*/ 1412429 w 1656184"/>
                <a:gd name="connsiteY95" fmla="*/ 1485195 h 1909514"/>
                <a:gd name="connsiteX96" fmla="*/ 1405111 w 1656184"/>
                <a:gd name="connsiteY96" fmla="*/ 1455538 h 1909514"/>
                <a:gd name="connsiteX97" fmla="*/ 1398918 w 1656184"/>
                <a:gd name="connsiteY97" fmla="*/ 1425881 h 1909514"/>
                <a:gd name="connsiteX98" fmla="*/ 1394978 w 1656184"/>
                <a:gd name="connsiteY98" fmla="*/ 1398549 h 1909514"/>
                <a:gd name="connsiteX99" fmla="*/ 1392163 w 1656184"/>
                <a:gd name="connsiteY99" fmla="*/ 1372381 h 1909514"/>
                <a:gd name="connsiteX100" fmla="*/ 1391037 w 1656184"/>
                <a:gd name="connsiteY100" fmla="*/ 1350865 h 1909514"/>
                <a:gd name="connsiteX101" fmla="*/ 1392163 w 1656184"/>
                <a:gd name="connsiteY101" fmla="*/ 1332837 h 1909514"/>
                <a:gd name="connsiteX102" fmla="*/ 1401171 w 1656184"/>
                <a:gd name="connsiteY102" fmla="*/ 1295039 h 1909514"/>
                <a:gd name="connsiteX103" fmla="*/ 1412429 w 1656184"/>
                <a:gd name="connsiteY103" fmla="*/ 1260148 h 1909514"/>
                <a:gd name="connsiteX104" fmla="*/ 1426503 w 1656184"/>
                <a:gd name="connsiteY104" fmla="*/ 1227001 h 1909514"/>
                <a:gd name="connsiteX105" fmla="*/ 1443954 w 1656184"/>
                <a:gd name="connsiteY105" fmla="*/ 1197926 h 1909514"/>
                <a:gd name="connsiteX106" fmla="*/ 1469849 w 1656184"/>
                <a:gd name="connsiteY106" fmla="*/ 1161872 h 1909514"/>
                <a:gd name="connsiteX107" fmla="*/ 1496308 w 1656184"/>
                <a:gd name="connsiteY107" fmla="*/ 1125818 h 1909514"/>
                <a:gd name="connsiteX108" fmla="*/ 1522767 w 1656184"/>
                <a:gd name="connsiteY108" fmla="*/ 1090926 h 1909514"/>
                <a:gd name="connsiteX109" fmla="*/ 1549788 w 1656184"/>
                <a:gd name="connsiteY109" fmla="*/ 1053710 h 1909514"/>
                <a:gd name="connsiteX110" fmla="*/ 1573995 w 1656184"/>
                <a:gd name="connsiteY110" fmla="*/ 1015911 h 1909514"/>
                <a:gd name="connsiteX111" fmla="*/ 1597637 w 1656184"/>
                <a:gd name="connsiteY111" fmla="*/ 976949 h 1909514"/>
                <a:gd name="connsiteX112" fmla="*/ 1617341 w 1656184"/>
                <a:gd name="connsiteY112" fmla="*/ 934499 h 1909514"/>
                <a:gd name="connsiteX113" fmla="*/ 1633666 w 1656184"/>
                <a:gd name="connsiteY113" fmla="*/ 889140 h 1909514"/>
                <a:gd name="connsiteX114" fmla="*/ 1646051 w 1656184"/>
                <a:gd name="connsiteY114" fmla="*/ 836222 h 1909514"/>
                <a:gd name="connsiteX115" fmla="*/ 1652807 w 1656184"/>
                <a:gd name="connsiteY115" fmla="*/ 782141 h 1909514"/>
                <a:gd name="connsiteX116" fmla="*/ 1656184 w 1656184"/>
                <a:gd name="connsiteY116" fmla="*/ 726897 h 1909514"/>
                <a:gd name="connsiteX117" fmla="*/ 1655059 w 1656184"/>
                <a:gd name="connsiteY117" fmla="*/ 671072 h 1909514"/>
                <a:gd name="connsiteX118" fmla="*/ 1651118 w 1656184"/>
                <a:gd name="connsiteY118" fmla="*/ 616409 h 1909514"/>
                <a:gd name="connsiteX119" fmla="*/ 1642674 w 1656184"/>
                <a:gd name="connsiteY119" fmla="*/ 563490 h 1909514"/>
                <a:gd name="connsiteX120" fmla="*/ 1631415 w 1656184"/>
                <a:gd name="connsiteY120" fmla="*/ 511736 h 1909514"/>
                <a:gd name="connsiteX121" fmla="*/ 1617341 w 1656184"/>
                <a:gd name="connsiteY121" fmla="*/ 464051 h 1909514"/>
                <a:gd name="connsiteX122" fmla="*/ 1601579 w 1656184"/>
                <a:gd name="connsiteY122" fmla="*/ 420438 h 1909514"/>
                <a:gd name="connsiteX123" fmla="*/ 1583565 w 1656184"/>
                <a:gd name="connsiteY123" fmla="*/ 381475 h 1909514"/>
                <a:gd name="connsiteX124" fmla="*/ 1556543 w 1656184"/>
                <a:gd name="connsiteY124" fmla="*/ 334954 h 1909514"/>
                <a:gd name="connsiteX125" fmla="*/ 1527270 w 1656184"/>
                <a:gd name="connsiteY125" fmla="*/ 290759 h 1909514"/>
                <a:gd name="connsiteX126" fmla="*/ 1494056 w 1656184"/>
                <a:gd name="connsiteY126" fmla="*/ 249471 h 1909514"/>
                <a:gd name="connsiteX127" fmla="*/ 1458590 w 1656184"/>
                <a:gd name="connsiteY127" fmla="*/ 209928 h 1909514"/>
                <a:gd name="connsiteX128" fmla="*/ 1419747 w 1656184"/>
                <a:gd name="connsiteY128" fmla="*/ 174455 h 1909514"/>
                <a:gd name="connsiteX129" fmla="*/ 1376400 w 1656184"/>
                <a:gd name="connsiteY129" fmla="*/ 141309 h 1909514"/>
                <a:gd name="connsiteX130" fmla="*/ 1331365 w 1656184"/>
                <a:gd name="connsiteY130" fmla="*/ 111652 h 1909514"/>
                <a:gd name="connsiteX131" fmla="*/ 1283515 w 1656184"/>
                <a:gd name="connsiteY131" fmla="*/ 85483 h 1909514"/>
                <a:gd name="connsiteX132" fmla="*/ 1231161 w 1656184"/>
                <a:gd name="connsiteY132" fmla="*/ 63386 h 1909514"/>
                <a:gd name="connsiteX133" fmla="*/ 1177119 w 1656184"/>
                <a:gd name="connsiteY133" fmla="*/ 43033 h 1909514"/>
                <a:gd name="connsiteX134" fmla="*/ 1118572 w 1656184"/>
                <a:gd name="connsiteY134" fmla="*/ 27332 h 1909514"/>
                <a:gd name="connsiteX135" fmla="*/ 1057210 w 1656184"/>
                <a:gd name="connsiteY135" fmla="*/ 14538 h 1909514"/>
                <a:gd name="connsiteX136" fmla="*/ 993036 w 1656184"/>
                <a:gd name="connsiteY136" fmla="*/ 5815 h 1909514"/>
                <a:gd name="connsiteX137" fmla="*/ 925482 w 1656184"/>
                <a:gd name="connsiteY137" fmla="*/ 582 h 1909514"/>
                <a:gd name="connsiteX138" fmla="*/ 853425 w 1656184"/>
                <a:gd name="connsiteY138" fmla="*/ 0 h 190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1656184" h="1909514">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lnTo>
                    <a:pt x="192528" y="607686"/>
                  </a:lnTo>
                  <a:lnTo>
                    <a:pt x="193653" y="636180"/>
                  </a:ln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cubicBezTo>
                    <a:pt x="119156" y="1183000"/>
                    <a:pt x="119532" y="1187264"/>
                    <a:pt x="119907" y="1191529"/>
                  </a:cubicBez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27355" y="1909514"/>
                  </a:lnTo>
                  <a:lnTo>
                    <a:pt x="1413007" y="1487444"/>
                  </a:lnTo>
                  <a:lnTo>
                    <a:pt x="1412429" y="1485195"/>
                  </a:lnTo>
                  <a:lnTo>
                    <a:pt x="1405111" y="1455538"/>
                  </a:lnTo>
                  <a:lnTo>
                    <a:pt x="1398918" y="1425881"/>
                  </a:lnTo>
                  <a:lnTo>
                    <a:pt x="1394978" y="1398549"/>
                  </a:lnTo>
                  <a:lnTo>
                    <a:pt x="1392163" y="1372381"/>
                  </a:lnTo>
                  <a:cubicBezTo>
                    <a:pt x="1391788" y="1365209"/>
                    <a:pt x="1391412" y="1358037"/>
                    <a:pt x="1391037" y="1350865"/>
                  </a:cubicBezTo>
                  <a:cubicBezTo>
                    <a:pt x="1391412" y="1344856"/>
                    <a:pt x="1391788" y="1338846"/>
                    <a:pt x="1392163" y="1332837"/>
                  </a:cubicBez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lnTo>
                    <a:pt x="1655059" y="671072"/>
                  </a:ln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lnTo>
                    <a:pt x="853425" y="0"/>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16" name="Freeform 11">
              <a:extLst>
                <a:ext uri="{FF2B5EF4-FFF2-40B4-BE49-F238E27FC236}">
                  <a16:creationId xmlns:a16="http://schemas.microsoft.com/office/drawing/2014/main" id="{12882230-09B0-4081-ACDC-764E05CA7BDC}"/>
                </a:ext>
              </a:extLst>
            </p:cNvPr>
            <p:cNvSpPr/>
            <p:nvPr/>
          </p:nvSpPr>
          <p:spPr>
            <a:xfrm>
              <a:off x="1358088" y="4198964"/>
              <a:ext cx="1089158" cy="611109"/>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10547 w 1094108"/>
                <a:gd name="connsiteY2" fmla="*/ 293729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30550 h 611110"/>
                <a:gd name="connsiteX1" fmla="*/ 119888 w 1094108"/>
                <a:gd name="connsiteY1" fmla="*/ 0 h 611110"/>
                <a:gd name="connsiteX2" fmla="*/ 1010547 w 1094108"/>
                <a:gd name="connsiteY2" fmla="*/ 323428 h 611110"/>
                <a:gd name="connsiteX3" fmla="*/ 1094108 w 1094108"/>
                <a:gd name="connsiteY3" fmla="*/ 441972 h 611110"/>
                <a:gd name="connsiteX4" fmla="*/ 1078252 w 1094108"/>
                <a:gd name="connsiteY4" fmla="*/ 547683 h 611110"/>
                <a:gd name="connsiteX5" fmla="*/ 1014825 w 1094108"/>
                <a:gd name="connsiteY5" fmla="*/ 510684 h 611110"/>
                <a:gd name="connsiteX6" fmla="*/ 998968 w 1094108"/>
                <a:gd name="connsiteY6" fmla="*/ 611110 h 611110"/>
                <a:gd name="connsiteX7" fmla="*/ 0 w 1094108"/>
                <a:gd name="connsiteY7" fmla="*/ 230550 h 611110"/>
                <a:gd name="connsiteX0" fmla="*/ 0 w 1089158"/>
                <a:gd name="connsiteY0" fmla="*/ 210751 h 611110"/>
                <a:gd name="connsiteX1" fmla="*/ 114938 w 1089158"/>
                <a:gd name="connsiteY1" fmla="*/ 0 h 611110"/>
                <a:gd name="connsiteX2" fmla="*/ 1005597 w 1089158"/>
                <a:gd name="connsiteY2" fmla="*/ 323428 h 611110"/>
                <a:gd name="connsiteX3" fmla="*/ 1089158 w 1089158"/>
                <a:gd name="connsiteY3" fmla="*/ 441972 h 611110"/>
                <a:gd name="connsiteX4" fmla="*/ 1073302 w 1089158"/>
                <a:gd name="connsiteY4" fmla="*/ 547683 h 611110"/>
                <a:gd name="connsiteX5" fmla="*/ 1009875 w 1089158"/>
                <a:gd name="connsiteY5" fmla="*/ 510684 h 611110"/>
                <a:gd name="connsiteX6" fmla="*/ 994018 w 1089158"/>
                <a:gd name="connsiteY6" fmla="*/ 611110 h 611110"/>
                <a:gd name="connsiteX7" fmla="*/ 0 w 1089158"/>
                <a:gd name="connsiteY7" fmla="*/ 210751 h 61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158" h="611110">
                  <a:moveTo>
                    <a:pt x="0" y="210751"/>
                  </a:moveTo>
                  <a:lnTo>
                    <a:pt x="114938" y="0"/>
                  </a:lnTo>
                  <a:lnTo>
                    <a:pt x="1005597" y="323428"/>
                  </a:lnTo>
                  <a:lnTo>
                    <a:pt x="1089158" y="441972"/>
                  </a:lnTo>
                  <a:lnTo>
                    <a:pt x="1073302" y="547683"/>
                  </a:lnTo>
                  <a:lnTo>
                    <a:pt x="1009875" y="510684"/>
                  </a:lnTo>
                  <a:lnTo>
                    <a:pt x="994018" y="611110"/>
                  </a:lnTo>
                  <a:cubicBezTo>
                    <a:pt x="629604" y="505207"/>
                    <a:pt x="332989" y="337604"/>
                    <a:pt x="0" y="2107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Freeform 14">
              <a:extLst>
                <a:ext uri="{FF2B5EF4-FFF2-40B4-BE49-F238E27FC236}">
                  <a16:creationId xmlns:a16="http://schemas.microsoft.com/office/drawing/2014/main" id="{908C5288-C1B2-4B4E-84F2-259C8FE515DD}"/>
                </a:ext>
              </a:extLst>
            </p:cNvPr>
            <p:cNvSpPr/>
            <p:nvPr/>
          </p:nvSpPr>
          <p:spPr>
            <a:xfrm>
              <a:off x="3145709" y="4476837"/>
              <a:ext cx="591981"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Freeform 10">
              <a:extLst>
                <a:ext uri="{FF2B5EF4-FFF2-40B4-BE49-F238E27FC236}">
                  <a16:creationId xmlns:a16="http://schemas.microsoft.com/office/drawing/2014/main" id="{6BB015EF-DA86-423C-8231-A3A162BBB486}"/>
                </a:ext>
              </a:extLst>
            </p:cNvPr>
            <p:cNvSpPr/>
            <p:nvPr/>
          </p:nvSpPr>
          <p:spPr>
            <a:xfrm>
              <a:off x="1130675" y="4343401"/>
              <a:ext cx="2709784" cy="1900717"/>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 name="connsiteX0" fmla="*/ 221873 w 2760753"/>
                <a:gd name="connsiteY0" fmla="*/ 183976 h 2077670"/>
                <a:gd name="connsiteX1" fmla="*/ 128952 w 2760753"/>
                <a:gd name="connsiteY1" fmla="*/ 2064983 h 2077670"/>
                <a:gd name="connsiteX2" fmla="*/ 1861333 w 2760753"/>
                <a:gd name="connsiteY2" fmla="*/ 2077670 h 2077670"/>
                <a:gd name="connsiteX3" fmla="*/ 1841497 w 2760753"/>
                <a:gd name="connsiteY3" fmla="*/ 1807346 h 2077670"/>
                <a:gd name="connsiteX4" fmla="*/ 2664150 w 2760753"/>
                <a:gd name="connsiteY4" fmla="*/ 130334 h 2077670"/>
                <a:gd name="connsiteX5" fmla="*/ 2054394 w 2760753"/>
                <a:gd name="connsiteY5" fmla="*/ 98409 h 2077670"/>
                <a:gd name="connsiteX6" fmla="*/ 2030082 w 2760753"/>
                <a:gd name="connsiteY6" fmla="*/ 303 h 2077670"/>
                <a:gd name="connsiteX7" fmla="*/ 1898273 w 2760753"/>
                <a:gd name="connsiteY7" fmla="*/ 22051 h 2077670"/>
                <a:gd name="connsiteX8" fmla="*/ 1900421 w 2760753"/>
                <a:gd name="connsiteY8" fmla="*/ 783060 h 2077670"/>
                <a:gd name="connsiteX9" fmla="*/ 1226678 w 2760753"/>
                <a:gd name="connsiteY9" fmla="*/ 497145 h 2077670"/>
                <a:gd name="connsiteX10" fmla="*/ 1130871 w 2760753"/>
                <a:gd name="connsiteY10" fmla="*/ 572491 h 2077670"/>
                <a:gd name="connsiteX11" fmla="*/ 221873 w 2760753"/>
                <a:gd name="connsiteY11" fmla="*/ 183976 h 2077670"/>
                <a:gd name="connsiteX0" fmla="*/ 221873 w 2756874"/>
                <a:gd name="connsiteY0" fmla="*/ 183976 h 2077670"/>
                <a:gd name="connsiteX1" fmla="*/ 128952 w 2756874"/>
                <a:gd name="connsiteY1" fmla="*/ 2064983 h 2077670"/>
                <a:gd name="connsiteX2" fmla="*/ 1861333 w 2756874"/>
                <a:gd name="connsiteY2" fmla="*/ 2077670 h 2077670"/>
                <a:gd name="connsiteX3" fmla="*/ 1811798 w 2756874"/>
                <a:gd name="connsiteY3" fmla="*/ 1807346 h 2077670"/>
                <a:gd name="connsiteX4" fmla="*/ 2664150 w 2756874"/>
                <a:gd name="connsiteY4" fmla="*/ 130334 h 2077670"/>
                <a:gd name="connsiteX5" fmla="*/ 2054394 w 2756874"/>
                <a:gd name="connsiteY5" fmla="*/ 98409 h 2077670"/>
                <a:gd name="connsiteX6" fmla="*/ 2030082 w 2756874"/>
                <a:gd name="connsiteY6" fmla="*/ 303 h 2077670"/>
                <a:gd name="connsiteX7" fmla="*/ 1898273 w 2756874"/>
                <a:gd name="connsiteY7" fmla="*/ 22051 h 2077670"/>
                <a:gd name="connsiteX8" fmla="*/ 1900421 w 2756874"/>
                <a:gd name="connsiteY8" fmla="*/ 783060 h 2077670"/>
                <a:gd name="connsiteX9" fmla="*/ 1226678 w 2756874"/>
                <a:gd name="connsiteY9" fmla="*/ 497145 h 2077670"/>
                <a:gd name="connsiteX10" fmla="*/ 1130871 w 2756874"/>
                <a:gd name="connsiteY10" fmla="*/ 572491 h 2077670"/>
                <a:gd name="connsiteX11" fmla="*/ 221873 w 2756874"/>
                <a:gd name="connsiteY11" fmla="*/ 183976 h 2077670"/>
                <a:gd name="connsiteX0" fmla="*/ 221873 w 2764111"/>
                <a:gd name="connsiteY0" fmla="*/ 183976 h 2077670"/>
                <a:gd name="connsiteX1" fmla="*/ 128952 w 2764111"/>
                <a:gd name="connsiteY1" fmla="*/ 2064983 h 2077670"/>
                <a:gd name="connsiteX2" fmla="*/ 1861333 w 2764111"/>
                <a:gd name="connsiteY2" fmla="*/ 2077670 h 2077670"/>
                <a:gd name="connsiteX3" fmla="*/ 1811798 w 2764111"/>
                <a:gd name="connsiteY3" fmla="*/ 1807346 h 2077670"/>
                <a:gd name="connsiteX4" fmla="*/ 2664150 w 2764111"/>
                <a:gd name="connsiteY4" fmla="*/ 130334 h 2077670"/>
                <a:gd name="connsiteX5" fmla="*/ 2054394 w 2764111"/>
                <a:gd name="connsiteY5" fmla="*/ 98409 h 2077670"/>
                <a:gd name="connsiteX6" fmla="*/ 2030082 w 2764111"/>
                <a:gd name="connsiteY6" fmla="*/ 303 h 2077670"/>
                <a:gd name="connsiteX7" fmla="*/ 1898273 w 2764111"/>
                <a:gd name="connsiteY7" fmla="*/ 22051 h 2077670"/>
                <a:gd name="connsiteX8" fmla="*/ 1900421 w 2764111"/>
                <a:gd name="connsiteY8" fmla="*/ 783060 h 2077670"/>
                <a:gd name="connsiteX9" fmla="*/ 1226678 w 2764111"/>
                <a:gd name="connsiteY9" fmla="*/ 497145 h 2077670"/>
                <a:gd name="connsiteX10" fmla="*/ 1130871 w 2764111"/>
                <a:gd name="connsiteY10" fmla="*/ 572491 h 2077670"/>
                <a:gd name="connsiteX11" fmla="*/ 221873 w 2764111"/>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54394 w 2749398"/>
                <a:gd name="connsiteY5" fmla="*/ 98409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49398"/>
                <a:gd name="connsiteY0" fmla="*/ 183976 h 2077670"/>
                <a:gd name="connsiteX1" fmla="*/ 128952 w 2749398"/>
                <a:gd name="connsiteY1" fmla="*/ 2064983 h 2077670"/>
                <a:gd name="connsiteX2" fmla="*/ 1861333 w 2749398"/>
                <a:gd name="connsiteY2" fmla="*/ 2077670 h 2077670"/>
                <a:gd name="connsiteX3" fmla="*/ 1811798 w 2749398"/>
                <a:gd name="connsiteY3" fmla="*/ 1807346 h 2077670"/>
                <a:gd name="connsiteX4" fmla="*/ 2664150 w 2749398"/>
                <a:gd name="connsiteY4" fmla="*/ 130334 h 2077670"/>
                <a:gd name="connsiteX5" fmla="*/ 2074193 w 2749398"/>
                <a:gd name="connsiteY5" fmla="*/ 375596 h 2077670"/>
                <a:gd name="connsiteX6" fmla="*/ 2030082 w 2749398"/>
                <a:gd name="connsiteY6" fmla="*/ 303 h 2077670"/>
                <a:gd name="connsiteX7" fmla="*/ 1898273 w 2749398"/>
                <a:gd name="connsiteY7" fmla="*/ 22051 h 2077670"/>
                <a:gd name="connsiteX8" fmla="*/ 1900421 w 2749398"/>
                <a:gd name="connsiteY8" fmla="*/ 783060 h 2077670"/>
                <a:gd name="connsiteX9" fmla="*/ 1226678 w 2749398"/>
                <a:gd name="connsiteY9" fmla="*/ 497145 h 2077670"/>
                <a:gd name="connsiteX10" fmla="*/ 1130871 w 2749398"/>
                <a:gd name="connsiteY10" fmla="*/ 572491 h 2077670"/>
                <a:gd name="connsiteX11" fmla="*/ 221873 w 2749398"/>
                <a:gd name="connsiteY11" fmla="*/ 183976 h 2077670"/>
                <a:gd name="connsiteX0" fmla="*/ 221873 w 2758225"/>
                <a:gd name="connsiteY0" fmla="*/ 183976 h 2109781"/>
                <a:gd name="connsiteX1" fmla="*/ 128952 w 2758225"/>
                <a:gd name="connsiteY1" fmla="*/ 2064983 h 2109781"/>
                <a:gd name="connsiteX2" fmla="*/ 1861333 w 2758225"/>
                <a:gd name="connsiteY2" fmla="*/ 2077670 h 2109781"/>
                <a:gd name="connsiteX3" fmla="*/ 1811798 w 2758225"/>
                <a:gd name="connsiteY3" fmla="*/ 1807346 h 2109781"/>
                <a:gd name="connsiteX4" fmla="*/ 2674050 w 2758225"/>
                <a:gd name="connsiteY4" fmla="*/ 407521 h 2109781"/>
                <a:gd name="connsiteX5" fmla="*/ 2074193 w 2758225"/>
                <a:gd name="connsiteY5" fmla="*/ 375596 h 2109781"/>
                <a:gd name="connsiteX6" fmla="*/ 2030082 w 2758225"/>
                <a:gd name="connsiteY6" fmla="*/ 303 h 2109781"/>
                <a:gd name="connsiteX7" fmla="*/ 1898273 w 2758225"/>
                <a:gd name="connsiteY7" fmla="*/ 22051 h 2109781"/>
                <a:gd name="connsiteX8" fmla="*/ 1900421 w 2758225"/>
                <a:gd name="connsiteY8" fmla="*/ 783060 h 2109781"/>
                <a:gd name="connsiteX9" fmla="*/ 1226678 w 2758225"/>
                <a:gd name="connsiteY9" fmla="*/ 497145 h 2109781"/>
                <a:gd name="connsiteX10" fmla="*/ 1130871 w 2758225"/>
                <a:gd name="connsiteY10" fmla="*/ 572491 h 2109781"/>
                <a:gd name="connsiteX11" fmla="*/ 221873 w 2758225"/>
                <a:gd name="connsiteY11" fmla="*/ 183976 h 2109781"/>
                <a:gd name="connsiteX0" fmla="*/ 221873 w 2758225"/>
                <a:gd name="connsiteY0" fmla="*/ 162543 h 2088348"/>
                <a:gd name="connsiteX1" fmla="*/ 128952 w 2758225"/>
                <a:gd name="connsiteY1" fmla="*/ 2043550 h 2088348"/>
                <a:gd name="connsiteX2" fmla="*/ 1861333 w 2758225"/>
                <a:gd name="connsiteY2" fmla="*/ 2056237 h 2088348"/>
                <a:gd name="connsiteX3" fmla="*/ 1811798 w 2758225"/>
                <a:gd name="connsiteY3" fmla="*/ 1785913 h 2088348"/>
                <a:gd name="connsiteX4" fmla="*/ 2674050 w 2758225"/>
                <a:gd name="connsiteY4" fmla="*/ 386088 h 2088348"/>
                <a:gd name="connsiteX5" fmla="*/ 2074193 w 2758225"/>
                <a:gd name="connsiteY5" fmla="*/ 354163 h 2088348"/>
                <a:gd name="connsiteX6" fmla="*/ 2059780 w 2758225"/>
                <a:gd name="connsiteY6" fmla="*/ 513445 h 2088348"/>
                <a:gd name="connsiteX7" fmla="*/ 1898273 w 2758225"/>
                <a:gd name="connsiteY7" fmla="*/ 618 h 2088348"/>
                <a:gd name="connsiteX8" fmla="*/ 1900421 w 2758225"/>
                <a:gd name="connsiteY8" fmla="*/ 761627 h 2088348"/>
                <a:gd name="connsiteX9" fmla="*/ 1226678 w 2758225"/>
                <a:gd name="connsiteY9" fmla="*/ 475712 h 2088348"/>
                <a:gd name="connsiteX10" fmla="*/ 1130871 w 2758225"/>
                <a:gd name="connsiteY10" fmla="*/ 551058 h 2088348"/>
                <a:gd name="connsiteX11" fmla="*/ 221873 w 2758225"/>
                <a:gd name="connsiteY11" fmla="*/ 162543 h 2088348"/>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47770 w 2758225"/>
                <a:gd name="connsiteY7" fmla="*/ 3231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00421 w 2758225"/>
                <a:gd name="connsiteY8" fmla="*/ 599084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18072 w 2758225"/>
                <a:gd name="connsiteY7" fmla="*/ 333052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59780 w 2758225"/>
                <a:gd name="connsiteY6" fmla="*/ 350902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4193 w 2758225"/>
                <a:gd name="connsiteY5" fmla="*/ 191620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8225"/>
                <a:gd name="connsiteY0" fmla="*/ 0 h 1925805"/>
                <a:gd name="connsiteX1" fmla="*/ 128952 w 2758225"/>
                <a:gd name="connsiteY1" fmla="*/ 1881007 h 1925805"/>
                <a:gd name="connsiteX2" fmla="*/ 1861333 w 2758225"/>
                <a:gd name="connsiteY2" fmla="*/ 1893694 h 1925805"/>
                <a:gd name="connsiteX3" fmla="*/ 1811798 w 2758225"/>
                <a:gd name="connsiteY3" fmla="*/ 1623370 h 1925805"/>
                <a:gd name="connsiteX4" fmla="*/ 2674050 w 2758225"/>
                <a:gd name="connsiteY4" fmla="*/ 223545 h 1925805"/>
                <a:gd name="connsiteX5" fmla="*/ 2079142 w 2758225"/>
                <a:gd name="connsiteY5" fmla="*/ 335163 h 1925805"/>
                <a:gd name="connsiteX6" fmla="*/ 2074630 w 2758225"/>
                <a:gd name="connsiteY6" fmla="*/ 425149 h 1925805"/>
                <a:gd name="connsiteX7" fmla="*/ 1932922 w 2758225"/>
                <a:gd name="connsiteY7" fmla="*/ 441947 h 1925805"/>
                <a:gd name="connsiteX8" fmla="*/ 1940020 w 2758225"/>
                <a:gd name="connsiteY8" fmla="*/ 698080 h 1925805"/>
                <a:gd name="connsiteX9" fmla="*/ 1226678 w 2758225"/>
                <a:gd name="connsiteY9" fmla="*/ 313169 h 1925805"/>
                <a:gd name="connsiteX10" fmla="*/ 1130871 w 2758225"/>
                <a:gd name="connsiteY10" fmla="*/ 388515 h 1925805"/>
                <a:gd name="connsiteX11" fmla="*/ 221873 w 2758225"/>
                <a:gd name="connsiteY11" fmla="*/ 0 h 1925805"/>
                <a:gd name="connsiteX0" fmla="*/ 221873 w 2753809"/>
                <a:gd name="connsiteY0" fmla="*/ 0 h 1962926"/>
                <a:gd name="connsiteX1" fmla="*/ 128952 w 2753809"/>
                <a:gd name="connsiteY1" fmla="*/ 1881007 h 1962926"/>
                <a:gd name="connsiteX2" fmla="*/ 1861333 w 2753809"/>
                <a:gd name="connsiteY2" fmla="*/ 1893694 h 1962926"/>
                <a:gd name="connsiteX3" fmla="*/ 1811798 w 2753809"/>
                <a:gd name="connsiteY3" fmla="*/ 1623370 h 1962926"/>
                <a:gd name="connsiteX4" fmla="*/ 2669101 w 2753809"/>
                <a:gd name="connsiteY4" fmla="*/ 357189 h 1962926"/>
                <a:gd name="connsiteX5" fmla="*/ 2079142 w 2753809"/>
                <a:gd name="connsiteY5" fmla="*/ 335163 h 1962926"/>
                <a:gd name="connsiteX6" fmla="*/ 2074630 w 2753809"/>
                <a:gd name="connsiteY6" fmla="*/ 425149 h 1962926"/>
                <a:gd name="connsiteX7" fmla="*/ 1932922 w 2753809"/>
                <a:gd name="connsiteY7" fmla="*/ 441947 h 1962926"/>
                <a:gd name="connsiteX8" fmla="*/ 1940020 w 2753809"/>
                <a:gd name="connsiteY8" fmla="*/ 698080 h 1962926"/>
                <a:gd name="connsiteX9" fmla="*/ 1226678 w 2753809"/>
                <a:gd name="connsiteY9" fmla="*/ 313169 h 1962926"/>
                <a:gd name="connsiteX10" fmla="*/ 1130871 w 2753809"/>
                <a:gd name="connsiteY10" fmla="*/ 388515 h 1962926"/>
                <a:gd name="connsiteX11" fmla="*/ 221873 w 2753809"/>
                <a:gd name="connsiteY11" fmla="*/ 0 h 1962926"/>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53809"/>
                <a:gd name="connsiteY0" fmla="*/ 0 h 1952784"/>
                <a:gd name="connsiteX1" fmla="*/ 128952 w 2753809"/>
                <a:gd name="connsiteY1" fmla="*/ 1881007 h 1952784"/>
                <a:gd name="connsiteX2" fmla="*/ 1861333 w 2753809"/>
                <a:gd name="connsiteY2" fmla="*/ 1893694 h 1952784"/>
                <a:gd name="connsiteX3" fmla="*/ 1811798 w 2753809"/>
                <a:gd name="connsiteY3" fmla="*/ 1623370 h 1952784"/>
                <a:gd name="connsiteX4" fmla="*/ 2669101 w 2753809"/>
                <a:gd name="connsiteY4" fmla="*/ 322540 h 1952784"/>
                <a:gd name="connsiteX5" fmla="*/ 2079142 w 2753809"/>
                <a:gd name="connsiteY5" fmla="*/ 335163 h 1952784"/>
                <a:gd name="connsiteX6" fmla="*/ 2074630 w 2753809"/>
                <a:gd name="connsiteY6" fmla="*/ 425149 h 1952784"/>
                <a:gd name="connsiteX7" fmla="*/ 1932922 w 2753809"/>
                <a:gd name="connsiteY7" fmla="*/ 441947 h 1952784"/>
                <a:gd name="connsiteX8" fmla="*/ 1940020 w 2753809"/>
                <a:gd name="connsiteY8" fmla="*/ 698080 h 1952784"/>
                <a:gd name="connsiteX9" fmla="*/ 1226678 w 2753809"/>
                <a:gd name="connsiteY9" fmla="*/ 313169 h 1952784"/>
                <a:gd name="connsiteX10" fmla="*/ 1130871 w 2753809"/>
                <a:gd name="connsiteY10" fmla="*/ 388515 h 1952784"/>
                <a:gd name="connsiteX11" fmla="*/ 221873 w 2753809"/>
                <a:gd name="connsiteY11" fmla="*/ 0 h 1952784"/>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79142 w 2709782"/>
                <a:gd name="connsiteY5" fmla="*/ 33516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074630 w 2709782"/>
                <a:gd name="connsiteY6" fmla="*/ 425149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32922 w 2709782"/>
                <a:gd name="connsiteY7" fmla="*/ 441947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1940020 w 2709782"/>
                <a:gd name="connsiteY8" fmla="*/ 698080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09316 w 2709782"/>
                <a:gd name="connsiteY8" fmla="*/ 717879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226678 w 2709782"/>
                <a:gd name="connsiteY9" fmla="*/ 313169 h 1900716"/>
                <a:gd name="connsiteX10" fmla="*/ 1130871 w 2709782"/>
                <a:gd name="connsiteY10" fmla="*/ 388515 h 1900716"/>
                <a:gd name="connsiteX11" fmla="*/ 221873 w 2709782"/>
                <a:gd name="connsiteY11"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665772 w 2709782"/>
                <a:gd name="connsiteY9" fmla="*/ 522224 h 1900716"/>
                <a:gd name="connsiteX10" fmla="*/ 1226678 w 2709782"/>
                <a:gd name="connsiteY10" fmla="*/ 313169 h 1900716"/>
                <a:gd name="connsiteX11" fmla="*/ 1130871 w 2709782"/>
                <a:gd name="connsiteY11" fmla="*/ 388515 h 1900716"/>
                <a:gd name="connsiteX12" fmla="*/ 221873 w 2709782"/>
                <a:gd name="connsiteY12" fmla="*/ 0 h 1900716"/>
                <a:gd name="connsiteX0" fmla="*/ 221873 w 2709782"/>
                <a:gd name="connsiteY0" fmla="*/ 0 h 1900716"/>
                <a:gd name="connsiteX1" fmla="*/ 128952 w 2709782"/>
                <a:gd name="connsiteY1" fmla="*/ 1881007 h 1900716"/>
                <a:gd name="connsiteX2" fmla="*/ 1861333 w 2709782"/>
                <a:gd name="connsiteY2" fmla="*/ 1893694 h 1900716"/>
                <a:gd name="connsiteX3" fmla="*/ 1811798 w 2709782"/>
                <a:gd name="connsiteY3" fmla="*/ 1623370 h 1900716"/>
                <a:gd name="connsiteX4" fmla="*/ 2669101 w 2709782"/>
                <a:gd name="connsiteY4" fmla="*/ 322540 h 1900716"/>
                <a:gd name="connsiteX5" fmla="*/ 2098940 w 2709782"/>
                <a:gd name="connsiteY5" fmla="*/ 340113 h 1900716"/>
                <a:gd name="connsiteX6" fmla="*/ 2104328 w 2709782"/>
                <a:gd name="connsiteY6" fmla="*/ 266756 h 1900716"/>
                <a:gd name="connsiteX7" fmla="*/ 1987370 w 2709782"/>
                <a:gd name="connsiteY7" fmla="*/ 283554 h 1900716"/>
                <a:gd name="connsiteX8" fmla="*/ 2029115 w 2709782"/>
                <a:gd name="connsiteY8" fmla="*/ 861422 h 1900716"/>
                <a:gd name="connsiteX9" fmla="*/ 1546978 w 2709782"/>
                <a:gd name="connsiteY9" fmla="*/ 447977 h 1900716"/>
                <a:gd name="connsiteX10" fmla="*/ 1226678 w 2709782"/>
                <a:gd name="connsiteY10" fmla="*/ 313169 h 1900716"/>
                <a:gd name="connsiteX11" fmla="*/ 1130871 w 2709782"/>
                <a:gd name="connsiteY11" fmla="*/ 388515 h 1900716"/>
                <a:gd name="connsiteX12" fmla="*/ 221873 w 2709782"/>
                <a:gd name="connsiteY12" fmla="*/ 0 h 19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09782" h="1900716">
                  <a:moveTo>
                    <a:pt x="221873" y="0"/>
                  </a:moveTo>
                  <a:cubicBezTo>
                    <a:pt x="-257552" y="739775"/>
                    <a:pt x="200156" y="1655049"/>
                    <a:pt x="128952" y="1881007"/>
                  </a:cubicBezTo>
                  <a:lnTo>
                    <a:pt x="1861333" y="1893694"/>
                  </a:lnTo>
                  <a:cubicBezTo>
                    <a:pt x="1851421" y="1767288"/>
                    <a:pt x="1821710" y="1749776"/>
                    <a:pt x="1811798" y="1623370"/>
                  </a:cubicBezTo>
                  <a:cubicBezTo>
                    <a:pt x="2488388" y="2190050"/>
                    <a:pt x="2833837" y="1950617"/>
                    <a:pt x="2669101" y="322540"/>
                  </a:cubicBezTo>
                  <a:cubicBezTo>
                    <a:pt x="2260425" y="300724"/>
                    <a:pt x="2236145" y="330814"/>
                    <a:pt x="2098940" y="340113"/>
                  </a:cubicBezTo>
                  <a:cubicBezTo>
                    <a:pt x="2090924" y="281495"/>
                    <a:pt x="2127627" y="315574"/>
                    <a:pt x="2104328" y="266756"/>
                  </a:cubicBezTo>
                  <a:cubicBezTo>
                    <a:pt x="2038744" y="265508"/>
                    <a:pt x="2090026" y="262329"/>
                    <a:pt x="1987370" y="283554"/>
                  </a:cubicBezTo>
                  <a:cubicBezTo>
                    <a:pt x="1973922" y="463120"/>
                    <a:pt x="2019590" y="604247"/>
                    <a:pt x="2029115" y="861422"/>
                  </a:cubicBezTo>
                  <a:cubicBezTo>
                    <a:pt x="1974690" y="912750"/>
                    <a:pt x="1680717" y="539352"/>
                    <a:pt x="1546978" y="447977"/>
                  </a:cubicBezTo>
                  <a:cubicBezTo>
                    <a:pt x="1413239" y="356602"/>
                    <a:pt x="1315003" y="347003"/>
                    <a:pt x="1226678" y="313169"/>
                  </a:cubicBezTo>
                  <a:cubicBezTo>
                    <a:pt x="1226550" y="434700"/>
                    <a:pt x="1264864" y="504137"/>
                    <a:pt x="1130871" y="388515"/>
                  </a:cubicBezTo>
                  <a:cubicBezTo>
                    <a:pt x="766733" y="297358"/>
                    <a:pt x="654943" y="201789"/>
                    <a:pt x="22187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pic>
        <p:nvPicPr>
          <p:cNvPr id="14" name="Immagine 13">
            <a:extLst>
              <a:ext uri="{FF2B5EF4-FFF2-40B4-BE49-F238E27FC236}">
                <a16:creationId xmlns:a16="http://schemas.microsoft.com/office/drawing/2014/main" id="{FF2E283B-84FB-8B45-AD21-2E9E75F0B100}"/>
              </a:ext>
            </a:extLst>
          </p:cNvPr>
          <p:cNvPicPr>
            <a:picLocks noChangeAspect="1"/>
          </p:cNvPicPr>
          <p:nvPr/>
        </p:nvPicPr>
        <p:blipFill>
          <a:blip r:embed="rId2"/>
          <a:stretch>
            <a:fillRect/>
          </a:stretch>
        </p:blipFill>
        <p:spPr>
          <a:xfrm>
            <a:off x="6219225" y="1942429"/>
            <a:ext cx="1084209" cy="679022"/>
          </a:xfrm>
          <a:prstGeom prst="rect">
            <a:avLst/>
          </a:prstGeom>
        </p:spPr>
      </p:pic>
      <p:pic>
        <p:nvPicPr>
          <p:cNvPr id="46" name="Immagine 45">
            <a:extLst>
              <a:ext uri="{FF2B5EF4-FFF2-40B4-BE49-F238E27FC236}">
                <a16:creationId xmlns:a16="http://schemas.microsoft.com/office/drawing/2014/main" id="{4E6ED4BE-E1BD-6D4B-948E-25922E186CEE}"/>
              </a:ext>
            </a:extLst>
          </p:cNvPr>
          <p:cNvPicPr>
            <a:picLocks noChangeAspect="1"/>
          </p:cNvPicPr>
          <p:nvPr/>
        </p:nvPicPr>
        <p:blipFill>
          <a:blip r:embed="rId3"/>
          <a:stretch>
            <a:fillRect/>
          </a:stretch>
        </p:blipFill>
        <p:spPr>
          <a:xfrm>
            <a:off x="6219225" y="2957215"/>
            <a:ext cx="1098206" cy="807115"/>
          </a:xfrm>
          <a:prstGeom prst="rect">
            <a:avLst/>
          </a:prstGeom>
        </p:spPr>
      </p:pic>
      <p:pic>
        <p:nvPicPr>
          <p:cNvPr id="47" name="Immagine 46">
            <a:extLst>
              <a:ext uri="{FF2B5EF4-FFF2-40B4-BE49-F238E27FC236}">
                <a16:creationId xmlns:a16="http://schemas.microsoft.com/office/drawing/2014/main" id="{B8D8F6FD-D4AE-684E-BE8D-D7B7AD824DB5}"/>
              </a:ext>
            </a:extLst>
          </p:cNvPr>
          <p:cNvPicPr>
            <a:picLocks noChangeAspect="1"/>
          </p:cNvPicPr>
          <p:nvPr/>
        </p:nvPicPr>
        <p:blipFill>
          <a:blip r:embed="rId3"/>
          <a:stretch>
            <a:fillRect/>
          </a:stretch>
        </p:blipFill>
        <p:spPr>
          <a:xfrm>
            <a:off x="6219225" y="4083816"/>
            <a:ext cx="1098206" cy="807115"/>
          </a:xfrm>
          <a:prstGeom prst="rect">
            <a:avLst/>
          </a:prstGeom>
        </p:spPr>
      </p:pic>
      <p:pic>
        <p:nvPicPr>
          <p:cNvPr id="48" name="Immagine 47">
            <a:extLst>
              <a:ext uri="{FF2B5EF4-FFF2-40B4-BE49-F238E27FC236}">
                <a16:creationId xmlns:a16="http://schemas.microsoft.com/office/drawing/2014/main" id="{44C1180B-2C63-A54F-A027-C3290BF23B8D}"/>
              </a:ext>
            </a:extLst>
          </p:cNvPr>
          <p:cNvPicPr>
            <a:picLocks noChangeAspect="1"/>
          </p:cNvPicPr>
          <p:nvPr/>
        </p:nvPicPr>
        <p:blipFill rotWithShape="1">
          <a:blip r:embed="rId4"/>
          <a:srcRect t="40585" b="40739"/>
          <a:stretch/>
        </p:blipFill>
        <p:spPr>
          <a:xfrm>
            <a:off x="6268426" y="5700364"/>
            <a:ext cx="985806" cy="184104"/>
          </a:xfrm>
          <a:prstGeom prst="rect">
            <a:avLst/>
          </a:prstGeom>
        </p:spPr>
      </p:pic>
    </p:spTree>
    <p:extLst>
      <p:ext uri="{BB962C8B-B14F-4D97-AF65-F5344CB8AC3E}">
        <p14:creationId xmlns:p14="http://schemas.microsoft.com/office/powerpoint/2010/main" val="278879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a:latin typeface="Arial Nova" panose="020B0504020202020204" pitchFamily="34" charset="0"/>
                <a:cs typeface="Arial"/>
              </a:rPr>
              <a:t>Market size</a:t>
            </a:r>
          </a:p>
        </p:txBody>
      </p:sp>
      <p:grpSp>
        <p:nvGrpSpPr>
          <p:cNvPr id="33" name="Gruppo 32">
            <a:extLst>
              <a:ext uri="{FF2B5EF4-FFF2-40B4-BE49-F238E27FC236}">
                <a16:creationId xmlns:a16="http://schemas.microsoft.com/office/drawing/2014/main" id="{61F81D7B-A842-DC4A-A397-5F1386B3A646}"/>
              </a:ext>
            </a:extLst>
          </p:cNvPr>
          <p:cNvGrpSpPr/>
          <p:nvPr/>
        </p:nvGrpSpPr>
        <p:grpSpPr>
          <a:xfrm>
            <a:off x="-223288" y="1438223"/>
            <a:ext cx="12120012" cy="6379638"/>
            <a:chOff x="-689847" y="1394583"/>
            <a:chExt cx="6945757" cy="3656055"/>
          </a:xfrm>
        </p:grpSpPr>
        <p:grpSp>
          <p:nvGrpSpPr>
            <p:cNvPr id="67" name="Group 66">
              <a:extLst>
                <a:ext uri="{FF2B5EF4-FFF2-40B4-BE49-F238E27FC236}">
                  <a16:creationId xmlns:a16="http://schemas.microsoft.com/office/drawing/2014/main" id="{285D19AB-2C66-4940-B305-E506961155FB}"/>
                </a:ext>
              </a:extLst>
            </p:cNvPr>
            <p:cNvGrpSpPr/>
            <p:nvPr/>
          </p:nvGrpSpPr>
          <p:grpSpPr>
            <a:xfrm>
              <a:off x="1374967" y="2044410"/>
              <a:ext cx="3006228" cy="3006228"/>
              <a:chOff x="1754163" y="2276872"/>
              <a:chExt cx="5616624" cy="5616624"/>
            </a:xfrm>
          </p:grpSpPr>
          <p:grpSp>
            <p:nvGrpSpPr>
              <p:cNvPr id="68" name="Group 67">
                <a:extLst>
                  <a:ext uri="{FF2B5EF4-FFF2-40B4-BE49-F238E27FC236}">
                    <a16:creationId xmlns:a16="http://schemas.microsoft.com/office/drawing/2014/main" id="{D22F1D09-594A-4335-9D3C-1A3541CE50A9}"/>
                  </a:ext>
                </a:extLst>
              </p:cNvPr>
              <p:cNvGrpSpPr/>
              <p:nvPr/>
            </p:nvGrpSpPr>
            <p:grpSpPr>
              <a:xfrm>
                <a:off x="2068835" y="2581275"/>
                <a:ext cx="4999062" cy="4999062"/>
                <a:chOff x="1754163" y="2276872"/>
                <a:chExt cx="5616624" cy="5616624"/>
              </a:xfrm>
            </p:grpSpPr>
            <p:sp>
              <p:nvSpPr>
                <p:cNvPr id="74" name="Block Arc 73">
                  <a:extLst>
                    <a:ext uri="{FF2B5EF4-FFF2-40B4-BE49-F238E27FC236}">
                      <a16:creationId xmlns:a16="http://schemas.microsoft.com/office/drawing/2014/main" id="{ABCFB03E-DD48-47D8-A0CD-DDEFCC73BC83}"/>
                    </a:ext>
                  </a:extLst>
                </p:cNvPr>
                <p:cNvSpPr/>
                <p:nvPr/>
              </p:nvSpPr>
              <p:spPr>
                <a:xfrm>
                  <a:off x="1754163" y="2276872"/>
                  <a:ext cx="5616624" cy="5616624"/>
                </a:xfrm>
                <a:prstGeom prst="blockArc">
                  <a:avLst>
                    <a:gd name="adj1" fmla="val 10800000"/>
                    <a:gd name="adj2" fmla="val 21586788"/>
                    <a:gd name="adj3" fmla="val 6977"/>
                  </a:avLst>
                </a:prstGeom>
                <a:gradFill>
                  <a:gsLst>
                    <a:gs pos="0">
                      <a:schemeClr val="accent1">
                        <a:lumMod val="70000"/>
                        <a:lumOff val="30000"/>
                      </a:schemeClr>
                    </a:gs>
                    <a:gs pos="94000">
                      <a:schemeClr val="accent1">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75" name="Block Arc 74">
                  <a:extLst>
                    <a:ext uri="{FF2B5EF4-FFF2-40B4-BE49-F238E27FC236}">
                      <a16:creationId xmlns:a16="http://schemas.microsoft.com/office/drawing/2014/main" id="{C696CABB-B4D5-4E5E-BEA5-02990C3B79A2}"/>
                    </a:ext>
                  </a:extLst>
                </p:cNvPr>
                <p:cNvSpPr/>
                <p:nvPr/>
              </p:nvSpPr>
              <p:spPr>
                <a:xfrm>
                  <a:off x="1754163" y="2276872"/>
                  <a:ext cx="5616624" cy="5616624"/>
                </a:xfrm>
                <a:prstGeom prst="blockArc">
                  <a:avLst>
                    <a:gd name="adj1" fmla="val 13437981"/>
                    <a:gd name="adj2" fmla="val 21586788"/>
                    <a:gd name="adj3" fmla="val 6977"/>
                  </a:avLst>
                </a:prstGeom>
                <a:gradFill>
                  <a:gsLst>
                    <a:gs pos="0">
                      <a:schemeClr val="accent2">
                        <a:lumMod val="70000"/>
                        <a:lumOff val="30000"/>
                      </a:schemeClr>
                    </a:gs>
                    <a:gs pos="94000">
                      <a:schemeClr val="accent2">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76" name="Block Arc 75">
                  <a:extLst>
                    <a:ext uri="{FF2B5EF4-FFF2-40B4-BE49-F238E27FC236}">
                      <a16:creationId xmlns:a16="http://schemas.microsoft.com/office/drawing/2014/main" id="{94F73C28-3624-4125-AD3C-4E4E3868B7E9}"/>
                    </a:ext>
                  </a:extLst>
                </p:cNvPr>
                <p:cNvSpPr/>
                <p:nvPr/>
              </p:nvSpPr>
              <p:spPr>
                <a:xfrm>
                  <a:off x="1754163" y="2276872"/>
                  <a:ext cx="5616624" cy="5616624"/>
                </a:xfrm>
                <a:prstGeom prst="blockArc">
                  <a:avLst>
                    <a:gd name="adj1" fmla="val 16201919"/>
                    <a:gd name="adj2" fmla="val 21586788"/>
                    <a:gd name="adj3" fmla="val 6977"/>
                  </a:avLst>
                </a:prstGeom>
                <a:gradFill>
                  <a:gsLst>
                    <a:gs pos="0">
                      <a:schemeClr val="accent3">
                        <a:lumMod val="70000"/>
                        <a:lumOff val="30000"/>
                      </a:schemeClr>
                    </a:gs>
                    <a:gs pos="94000">
                      <a:schemeClr val="accent3">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77" name="Block Arc 76">
                  <a:extLst>
                    <a:ext uri="{FF2B5EF4-FFF2-40B4-BE49-F238E27FC236}">
                      <a16:creationId xmlns:a16="http://schemas.microsoft.com/office/drawing/2014/main" id="{12A426CE-20A2-4928-8C40-B88953C6EA14}"/>
                    </a:ext>
                  </a:extLst>
                </p:cNvPr>
                <p:cNvSpPr/>
                <p:nvPr/>
              </p:nvSpPr>
              <p:spPr>
                <a:xfrm>
                  <a:off x="1754163" y="2276872"/>
                  <a:ext cx="5616624" cy="5616624"/>
                </a:xfrm>
                <a:prstGeom prst="blockArc">
                  <a:avLst>
                    <a:gd name="adj1" fmla="val 19030955"/>
                    <a:gd name="adj2" fmla="val 21586788"/>
                    <a:gd name="adj3" fmla="val 6977"/>
                  </a:avLst>
                </a:prstGeom>
                <a:gradFill>
                  <a:gsLst>
                    <a:gs pos="0">
                      <a:schemeClr val="accent4">
                        <a:lumMod val="70000"/>
                        <a:lumOff val="30000"/>
                      </a:schemeClr>
                    </a:gs>
                    <a:gs pos="94000">
                      <a:schemeClr val="accent4">
                        <a:lumMod val="70000"/>
                        <a:lumOff val="3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grpSp>
            <p:nvGrpSpPr>
              <p:cNvPr id="69" name="Group 68">
                <a:extLst>
                  <a:ext uri="{FF2B5EF4-FFF2-40B4-BE49-F238E27FC236}">
                    <a16:creationId xmlns:a16="http://schemas.microsoft.com/office/drawing/2014/main" id="{57785199-1231-4507-831C-2D222D3E88E1}"/>
                  </a:ext>
                </a:extLst>
              </p:cNvPr>
              <p:cNvGrpSpPr/>
              <p:nvPr/>
            </p:nvGrpSpPr>
            <p:grpSpPr>
              <a:xfrm>
                <a:off x="1754163" y="2276872"/>
                <a:ext cx="5616624" cy="5616624"/>
                <a:chOff x="1754163" y="2276872"/>
                <a:chExt cx="5616624" cy="5616624"/>
              </a:xfrm>
            </p:grpSpPr>
            <p:sp>
              <p:nvSpPr>
                <p:cNvPr id="70" name="Block Arc 69">
                  <a:extLst>
                    <a:ext uri="{FF2B5EF4-FFF2-40B4-BE49-F238E27FC236}">
                      <a16:creationId xmlns:a16="http://schemas.microsoft.com/office/drawing/2014/main" id="{2A4D6252-24F3-4515-BED6-567DE88D1141}"/>
                    </a:ext>
                  </a:extLst>
                </p:cNvPr>
                <p:cNvSpPr/>
                <p:nvPr/>
              </p:nvSpPr>
              <p:spPr>
                <a:xfrm>
                  <a:off x="1754163" y="2276872"/>
                  <a:ext cx="5616624" cy="5616624"/>
                </a:xfrm>
                <a:prstGeom prst="blockArc">
                  <a:avLst>
                    <a:gd name="adj1" fmla="val 10800000"/>
                    <a:gd name="adj2" fmla="val 21586788"/>
                    <a:gd name="adj3" fmla="val 69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71" name="Block Arc 70">
                  <a:extLst>
                    <a:ext uri="{FF2B5EF4-FFF2-40B4-BE49-F238E27FC236}">
                      <a16:creationId xmlns:a16="http://schemas.microsoft.com/office/drawing/2014/main" id="{F6986561-6E42-4A50-8979-F09D428B141D}"/>
                    </a:ext>
                  </a:extLst>
                </p:cNvPr>
                <p:cNvSpPr/>
                <p:nvPr/>
              </p:nvSpPr>
              <p:spPr>
                <a:xfrm>
                  <a:off x="1754163" y="2276872"/>
                  <a:ext cx="5616624" cy="5616624"/>
                </a:xfrm>
                <a:prstGeom prst="blockArc">
                  <a:avLst>
                    <a:gd name="adj1" fmla="val 13427380"/>
                    <a:gd name="adj2" fmla="val 21586788"/>
                    <a:gd name="adj3" fmla="val 697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72" name="Block Arc 71">
                  <a:extLst>
                    <a:ext uri="{FF2B5EF4-FFF2-40B4-BE49-F238E27FC236}">
                      <a16:creationId xmlns:a16="http://schemas.microsoft.com/office/drawing/2014/main" id="{5E0C1D21-CE32-45A3-BE5C-7DF42E6F61BC}"/>
                    </a:ext>
                  </a:extLst>
                </p:cNvPr>
                <p:cNvSpPr/>
                <p:nvPr/>
              </p:nvSpPr>
              <p:spPr>
                <a:xfrm>
                  <a:off x="1754163" y="2276872"/>
                  <a:ext cx="5616624" cy="5616624"/>
                </a:xfrm>
                <a:prstGeom prst="blockArc">
                  <a:avLst>
                    <a:gd name="adj1" fmla="val 16201919"/>
                    <a:gd name="adj2" fmla="val 21586788"/>
                    <a:gd name="adj3" fmla="val 69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73" name="Block Arc 72">
                  <a:extLst>
                    <a:ext uri="{FF2B5EF4-FFF2-40B4-BE49-F238E27FC236}">
                      <a16:creationId xmlns:a16="http://schemas.microsoft.com/office/drawing/2014/main" id="{F634684A-B1B4-4C07-B177-7E3CD2304DF2}"/>
                    </a:ext>
                  </a:extLst>
                </p:cNvPr>
                <p:cNvSpPr/>
                <p:nvPr/>
              </p:nvSpPr>
              <p:spPr>
                <a:xfrm>
                  <a:off x="1754163" y="2276872"/>
                  <a:ext cx="5616624" cy="5616624"/>
                </a:xfrm>
                <a:prstGeom prst="blockArc">
                  <a:avLst>
                    <a:gd name="adj1" fmla="val 19047701"/>
                    <a:gd name="adj2" fmla="val 21586788"/>
                    <a:gd name="adj3" fmla="val 697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grpSp>
        </p:grpSp>
        <p:grpSp>
          <p:nvGrpSpPr>
            <p:cNvPr id="40" name="Group 39">
              <a:extLst>
                <a:ext uri="{FF2B5EF4-FFF2-40B4-BE49-F238E27FC236}">
                  <a16:creationId xmlns:a16="http://schemas.microsoft.com/office/drawing/2014/main" id="{789598A3-65EB-4933-A401-E74C952257CD}"/>
                </a:ext>
              </a:extLst>
            </p:cNvPr>
            <p:cNvGrpSpPr/>
            <p:nvPr/>
          </p:nvGrpSpPr>
          <p:grpSpPr>
            <a:xfrm>
              <a:off x="-455921" y="2553775"/>
              <a:ext cx="1924065" cy="645643"/>
              <a:chOff x="1186880" y="2512721"/>
              <a:chExt cx="4214652" cy="1361485"/>
            </a:xfrm>
          </p:grpSpPr>
          <p:sp>
            <p:nvSpPr>
              <p:cNvPr id="41" name="TextBox 40">
                <a:extLst>
                  <a:ext uri="{FF2B5EF4-FFF2-40B4-BE49-F238E27FC236}">
                    <a16:creationId xmlns:a16="http://schemas.microsoft.com/office/drawing/2014/main" id="{6519A399-0444-447C-B17C-2F2B996D9010}"/>
                  </a:ext>
                </a:extLst>
              </p:cNvPr>
              <p:cNvSpPr txBox="1"/>
              <p:nvPr/>
            </p:nvSpPr>
            <p:spPr>
              <a:xfrm>
                <a:off x="1204059" y="2512721"/>
                <a:ext cx="3266237" cy="409133"/>
              </a:xfrm>
              <a:prstGeom prst="rect">
                <a:avLst/>
              </a:prstGeom>
              <a:noFill/>
            </p:spPr>
            <p:txBody>
              <a:bodyPr wrap="square" rtlCol="0">
                <a:spAutoFit/>
              </a:bodyPr>
              <a:lstStyle/>
              <a:p>
                <a:r>
                  <a:rPr lang="it-IT" altLang="ko-KR" sz="1600" b="1" err="1">
                    <a:solidFill>
                      <a:schemeClr val="tx1">
                        <a:lumMod val="75000"/>
                        <a:lumOff val="25000"/>
                      </a:schemeClr>
                    </a:solidFill>
                  </a:rPr>
                  <a:t>European</a:t>
                </a:r>
                <a:r>
                  <a:rPr lang="it-IT" altLang="ko-KR" sz="1600" b="1">
                    <a:solidFill>
                      <a:schemeClr val="tx1">
                        <a:lumMod val="75000"/>
                        <a:lumOff val="25000"/>
                      </a:schemeClr>
                    </a:solidFill>
                  </a:rPr>
                  <a:t> market</a:t>
                </a:r>
                <a:endParaRPr lang="ko-KR" altLang="en-US" sz="1600" b="1">
                  <a:solidFill>
                    <a:schemeClr val="tx1">
                      <a:lumMod val="75000"/>
                      <a:lumOff val="25000"/>
                    </a:schemeClr>
                  </a:solidFill>
                </a:endParaRPr>
              </a:p>
            </p:txBody>
          </p:sp>
          <p:sp>
            <p:nvSpPr>
              <p:cNvPr id="42" name="TextBox 41">
                <a:extLst>
                  <a:ext uri="{FF2B5EF4-FFF2-40B4-BE49-F238E27FC236}">
                    <a16:creationId xmlns:a16="http://schemas.microsoft.com/office/drawing/2014/main" id="{AC881B09-85F5-465F-91E1-E18A59B2BBB7}"/>
                  </a:ext>
                </a:extLst>
              </p:cNvPr>
              <p:cNvSpPr txBox="1"/>
              <p:nvPr/>
            </p:nvSpPr>
            <p:spPr>
              <a:xfrm>
                <a:off x="1186880" y="2869970"/>
                <a:ext cx="4214652" cy="1004236"/>
              </a:xfrm>
              <a:prstGeom prst="rect">
                <a:avLst/>
              </a:prstGeom>
              <a:noFill/>
            </p:spPr>
            <p:txBody>
              <a:bodyPr wrap="square" rtlCol="0">
                <a:spAutoFit/>
              </a:bodyPr>
              <a:lstStyle/>
              <a:p>
                <a:r>
                  <a:rPr lang="it-IT" altLang="ko-KR" sz="1600">
                    <a:solidFill>
                      <a:schemeClr val="tx1">
                        <a:lumMod val="75000"/>
                        <a:lumOff val="25000"/>
                      </a:schemeClr>
                    </a:solidFill>
                  </a:rPr>
                  <a:t>38.000 MSP and </a:t>
                </a:r>
                <a:r>
                  <a:rPr lang="it-IT" altLang="ko-KR" sz="1600" err="1">
                    <a:solidFill>
                      <a:schemeClr val="tx1">
                        <a:lumMod val="75000"/>
                        <a:lumOff val="25000"/>
                      </a:schemeClr>
                    </a:solidFill>
                  </a:rPr>
                  <a:t>Cloud</a:t>
                </a:r>
                <a:r>
                  <a:rPr lang="it-IT" altLang="ko-KR" sz="1600">
                    <a:solidFill>
                      <a:schemeClr val="tx1">
                        <a:lumMod val="75000"/>
                        <a:lumOff val="25000"/>
                      </a:schemeClr>
                    </a:solidFill>
                  </a:rPr>
                  <a:t> companies</a:t>
                </a:r>
              </a:p>
              <a:p>
                <a:r>
                  <a:rPr lang="en-US" altLang="ko-KR" sz="1600">
                    <a:solidFill>
                      <a:schemeClr val="tx1">
                        <a:lumMod val="75000"/>
                        <a:lumOff val="25000"/>
                      </a:schemeClr>
                    </a:solidFill>
                  </a:rPr>
                  <a:t>(source: </a:t>
                </a:r>
                <a:r>
                  <a:rPr lang="en-US" altLang="ko-KR" sz="1600" err="1">
                    <a:solidFill>
                      <a:schemeClr val="tx1">
                        <a:lumMod val="75000"/>
                        <a:lumOff val="25000"/>
                      </a:schemeClr>
                    </a:solidFill>
                  </a:rPr>
                  <a:t>compubase</a:t>
                </a:r>
                <a:r>
                  <a:rPr lang="en-US" altLang="ko-KR" sz="1600">
                    <a:solidFill>
                      <a:schemeClr val="tx1">
                        <a:lumMod val="75000"/>
                        <a:lumOff val="25000"/>
                      </a:schemeClr>
                    </a:solidFill>
                  </a:rPr>
                  <a:t>)</a:t>
                </a:r>
                <a:endParaRPr lang="ko-KR" altLang="en-US" sz="1600">
                  <a:solidFill>
                    <a:schemeClr val="tx1">
                      <a:lumMod val="75000"/>
                      <a:lumOff val="25000"/>
                    </a:schemeClr>
                  </a:solidFill>
                </a:endParaRPr>
              </a:p>
              <a:p>
                <a:pPr algn="r"/>
                <a:endParaRPr lang="ko-KR" altLang="en-US" sz="1600">
                  <a:solidFill>
                    <a:schemeClr val="tx1">
                      <a:lumMod val="75000"/>
                      <a:lumOff val="25000"/>
                    </a:schemeClr>
                  </a:solidFill>
                </a:endParaRPr>
              </a:p>
            </p:txBody>
          </p:sp>
        </p:grpSp>
        <p:grpSp>
          <p:nvGrpSpPr>
            <p:cNvPr id="43" name="Group 42">
              <a:extLst>
                <a:ext uri="{FF2B5EF4-FFF2-40B4-BE49-F238E27FC236}">
                  <a16:creationId xmlns:a16="http://schemas.microsoft.com/office/drawing/2014/main" id="{7C97A450-23B6-4B31-84A6-C06B9821178C}"/>
                </a:ext>
              </a:extLst>
            </p:cNvPr>
            <p:cNvGrpSpPr/>
            <p:nvPr/>
          </p:nvGrpSpPr>
          <p:grpSpPr>
            <a:xfrm>
              <a:off x="-689847" y="1481808"/>
              <a:ext cx="2334386" cy="490193"/>
              <a:chOff x="143829" y="3367838"/>
              <a:chExt cx="3874698" cy="1033683"/>
            </a:xfrm>
          </p:grpSpPr>
          <p:sp>
            <p:nvSpPr>
              <p:cNvPr id="44" name="TextBox 43">
                <a:extLst>
                  <a:ext uri="{FF2B5EF4-FFF2-40B4-BE49-F238E27FC236}">
                    <a16:creationId xmlns:a16="http://schemas.microsoft.com/office/drawing/2014/main" id="{E99DD025-2370-4DC1-9E75-53A7C974C673}"/>
                  </a:ext>
                </a:extLst>
              </p:cNvPr>
              <p:cNvSpPr txBox="1"/>
              <p:nvPr/>
            </p:nvSpPr>
            <p:spPr>
              <a:xfrm>
                <a:off x="143829" y="3367838"/>
                <a:ext cx="2118386" cy="409133"/>
              </a:xfrm>
              <a:prstGeom prst="rect">
                <a:avLst/>
              </a:prstGeom>
              <a:noFill/>
            </p:spPr>
            <p:txBody>
              <a:bodyPr wrap="square" rtlCol="0">
                <a:spAutoFit/>
              </a:bodyPr>
              <a:lstStyle/>
              <a:p>
                <a:pPr algn="r"/>
                <a:r>
                  <a:rPr lang="it-IT" altLang="ko-KR" sz="1600" b="1">
                    <a:solidFill>
                      <a:schemeClr val="tx1">
                        <a:lumMod val="75000"/>
                        <a:lumOff val="25000"/>
                      </a:schemeClr>
                    </a:solidFill>
                  </a:rPr>
                  <a:t>World market</a:t>
                </a:r>
                <a:endParaRPr lang="ko-KR" altLang="en-US" sz="1600" b="1">
                  <a:solidFill>
                    <a:schemeClr val="tx1">
                      <a:lumMod val="75000"/>
                      <a:lumOff val="25000"/>
                    </a:schemeClr>
                  </a:solidFill>
                </a:endParaRPr>
              </a:p>
            </p:txBody>
          </p:sp>
          <p:sp>
            <p:nvSpPr>
              <p:cNvPr id="45" name="TextBox 44">
                <a:extLst>
                  <a:ext uri="{FF2B5EF4-FFF2-40B4-BE49-F238E27FC236}">
                    <a16:creationId xmlns:a16="http://schemas.microsoft.com/office/drawing/2014/main" id="{E8E160EC-49D4-49C4-9C2F-C770CE443F25}"/>
                  </a:ext>
                </a:extLst>
              </p:cNvPr>
              <p:cNvSpPr txBox="1"/>
              <p:nvPr/>
            </p:nvSpPr>
            <p:spPr>
              <a:xfrm>
                <a:off x="802570" y="3694837"/>
                <a:ext cx="3215957" cy="706684"/>
              </a:xfrm>
              <a:prstGeom prst="rect">
                <a:avLst/>
              </a:prstGeom>
              <a:noFill/>
            </p:spPr>
            <p:txBody>
              <a:bodyPr wrap="square" rtlCol="0">
                <a:spAutoFit/>
              </a:bodyPr>
              <a:lstStyle/>
              <a:p>
                <a:r>
                  <a:rPr lang="en-US" altLang="ko-KR" sz="1600">
                    <a:solidFill>
                      <a:schemeClr val="tx1">
                        <a:lumMod val="75000"/>
                        <a:lumOff val="25000"/>
                      </a:schemeClr>
                    </a:solidFill>
                  </a:rPr>
                  <a:t>80.000 MSP and Cloud companies</a:t>
                </a:r>
              </a:p>
              <a:p>
                <a:r>
                  <a:rPr lang="en-US" altLang="ko-KR" sz="1600">
                    <a:solidFill>
                      <a:schemeClr val="tx1">
                        <a:lumMod val="75000"/>
                        <a:lumOff val="25000"/>
                      </a:schemeClr>
                    </a:solidFill>
                  </a:rPr>
                  <a:t>(source: </a:t>
                </a:r>
                <a:r>
                  <a:rPr lang="en-US" altLang="ko-KR" sz="1600" err="1">
                    <a:solidFill>
                      <a:schemeClr val="tx1">
                        <a:lumMod val="75000"/>
                        <a:lumOff val="25000"/>
                      </a:schemeClr>
                    </a:solidFill>
                  </a:rPr>
                  <a:t>compubase</a:t>
                </a:r>
                <a:r>
                  <a:rPr lang="en-US" altLang="ko-KR" sz="1600">
                    <a:solidFill>
                      <a:schemeClr val="tx1">
                        <a:lumMod val="75000"/>
                        <a:lumOff val="25000"/>
                      </a:schemeClr>
                    </a:solidFill>
                  </a:rPr>
                  <a:t>)</a:t>
                </a:r>
                <a:endParaRPr lang="ko-KR" altLang="en-US" sz="1600">
                  <a:solidFill>
                    <a:schemeClr val="tx1">
                      <a:lumMod val="75000"/>
                      <a:lumOff val="25000"/>
                    </a:schemeClr>
                  </a:solidFill>
                </a:endParaRPr>
              </a:p>
            </p:txBody>
          </p:sp>
        </p:grpSp>
        <p:grpSp>
          <p:nvGrpSpPr>
            <p:cNvPr id="46" name="Group 45">
              <a:extLst>
                <a:ext uri="{FF2B5EF4-FFF2-40B4-BE49-F238E27FC236}">
                  <a16:creationId xmlns:a16="http://schemas.microsoft.com/office/drawing/2014/main" id="{2EFB082E-4FDF-4872-9FB4-B3DC22EE3DDD}"/>
                </a:ext>
              </a:extLst>
            </p:cNvPr>
            <p:cNvGrpSpPr/>
            <p:nvPr/>
          </p:nvGrpSpPr>
          <p:grpSpPr>
            <a:xfrm>
              <a:off x="3473774" y="1394583"/>
              <a:ext cx="1276263" cy="493951"/>
              <a:chOff x="3179027" y="2009843"/>
              <a:chExt cx="2121636" cy="1041611"/>
            </a:xfrm>
          </p:grpSpPr>
          <p:sp>
            <p:nvSpPr>
              <p:cNvPr id="47" name="TextBox 46">
                <a:extLst>
                  <a:ext uri="{FF2B5EF4-FFF2-40B4-BE49-F238E27FC236}">
                    <a16:creationId xmlns:a16="http://schemas.microsoft.com/office/drawing/2014/main" id="{EDB8AAB1-0AB4-4218-ACB4-EDEC3D93713D}"/>
                  </a:ext>
                </a:extLst>
              </p:cNvPr>
              <p:cNvSpPr txBox="1"/>
              <p:nvPr/>
            </p:nvSpPr>
            <p:spPr>
              <a:xfrm>
                <a:off x="3205270" y="2009843"/>
                <a:ext cx="1968814" cy="409134"/>
              </a:xfrm>
              <a:prstGeom prst="rect">
                <a:avLst/>
              </a:prstGeom>
              <a:noFill/>
            </p:spPr>
            <p:txBody>
              <a:bodyPr wrap="square" rtlCol="0">
                <a:spAutoFit/>
              </a:bodyPr>
              <a:lstStyle/>
              <a:p>
                <a:r>
                  <a:rPr lang="en-US" altLang="ko-KR" sz="1600" b="1">
                    <a:solidFill>
                      <a:schemeClr val="tx1">
                        <a:lumMod val="75000"/>
                        <a:lumOff val="25000"/>
                      </a:schemeClr>
                    </a:solidFill>
                  </a:rPr>
                  <a:t>Actual worth</a:t>
                </a:r>
                <a:endParaRPr lang="ko-KR" altLang="en-US" sz="1600" b="1">
                  <a:solidFill>
                    <a:schemeClr val="tx1">
                      <a:lumMod val="75000"/>
                      <a:lumOff val="25000"/>
                    </a:schemeClr>
                  </a:solidFill>
                </a:endParaRPr>
              </a:p>
            </p:txBody>
          </p:sp>
          <p:sp>
            <p:nvSpPr>
              <p:cNvPr id="48" name="TextBox 47">
                <a:extLst>
                  <a:ext uri="{FF2B5EF4-FFF2-40B4-BE49-F238E27FC236}">
                    <a16:creationId xmlns:a16="http://schemas.microsoft.com/office/drawing/2014/main" id="{AAEBC558-61D5-4E4B-BB46-B7EF71A31A22}"/>
                  </a:ext>
                </a:extLst>
              </p:cNvPr>
              <p:cNvSpPr txBox="1"/>
              <p:nvPr/>
            </p:nvSpPr>
            <p:spPr>
              <a:xfrm>
                <a:off x="3179027" y="2344768"/>
                <a:ext cx="2121636" cy="706686"/>
              </a:xfrm>
              <a:prstGeom prst="rect">
                <a:avLst/>
              </a:prstGeom>
              <a:noFill/>
            </p:spPr>
            <p:txBody>
              <a:bodyPr wrap="square" rtlCol="0">
                <a:spAutoFit/>
              </a:bodyPr>
              <a:lstStyle/>
              <a:p>
                <a:r>
                  <a:rPr lang="en-US" altLang="ko-KR" sz="1600">
                    <a:solidFill>
                      <a:schemeClr val="tx1">
                        <a:lumMod val="75000"/>
                        <a:lumOff val="25000"/>
                      </a:schemeClr>
                    </a:solidFill>
                  </a:rPr>
                  <a:t>$ 223 billion globally</a:t>
                </a:r>
              </a:p>
              <a:p>
                <a:r>
                  <a:rPr lang="en-US" altLang="ko-KR" sz="1600">
                    <a:solidFill>
                      <a:schemeClr val="tx1">
                        <a:lumMod val="75000"/>
                        <a:lumOff val="25000"/>
                      </a:schemeClr>
                    </a:solidFill>
                  </a:rPr>
                  <a:t>(source: Statista)</a:t>
                </a:r>
                <a:endParaRPr lang="ko-KR" altLang="en-US" sz="1600">
                  <a:solidFill>
                    <a:schemeClr val="tx1">
                      <a:lumMod val="75000"/>
                      <a:lumOff val="25000"/>
                    </a:schemeClr>
                  </a:solidFill>
                </a:endParaRPr>
              </a:p>
            </p:txBody>
          </p:sp>
        </p:grpSp>
        <p:grpSp>
          <p:nvGrpSpPr>
            <p:cNvPr id="49" name="Group 48">
              <a:extLst>
                <a:ext uri="{FF2B5EF4-FFF2-40B4-BE49-F238E27FC236}">
                  <a16:creationId xmlns:a16="http://schemas.microsoft.com/office/drawing/2014/main" id="{C3CDF5BD-6E63-4D22-86AF-2AAEDE9EA0AF}"/>
                </a:ext>
              </a:extLst>
            </p:cNvPr>
            <p:cNvGrpSpPr/>
            <p:nvPr/>
          </p:nvGrpSpPr>
          <p:grpSpPr>
            <a:xfrm>
              <a:off x="4478054" y="2620943"/>
              <a:ext cx="1777856" cy="494186"/>
              <a:chOff x="4720595" y="3015257"/>
              <a:chExt cx="2955476" cy="1042106"/>
            </a:xfrm>
          </p:grpSpPr>
          <p:sp>
            <p:nvSpPr>
              <p:cNvPr id="50" name="TextBox 49">
                <a:extLst>
                  <a:ext uri="{FF2B5EF4-FFF2-40B4-BE49-F238E27FC236}">
                    <a16:creationId xmlns:a16="http://schemas.microsoft.com/office/drawing/2014/main" id="{218AB965-132D-4E78-BC85-B81083A690D0}"/>
                  </a:ext>
                </a:extLst>
              </p:cNvPr>
              <p:cNvSpPr txBox="1"/>
              <p:nvPr/>
            </p:nvSpPr>
            <p:spPr>
              <a:xfrm>
                <a:off x="4720595" y="3015257"/>
                <a:ext cx="1954391" cy="409134"/>
              </a:xfrm>
              <a:prstGeom prst="rect">
                <a:avLst/>
              </a:prstGeom>
              <a:noFill/>
            </p:spPr>
            <p:txBody>
              <a:bodyPr wrap="square" rtlCol="0">
                <a:spAutoFit/>
              </a:bodyPr>
              <a:lstStyle/>
              <a:p>
                <a:r>
                  <a:rPr lang="en-US" altLang="ko-KR" sz="1600" b="1">
                    <a:solidFill>
                      <a:schemeClr val="tx1">
                        <a:lumMod val="75000"/>
                        <a:lumOff val="25000"/>
                      </a:schemeClr>
                    </a:solidFill>
                  </a:rPr>
                  <a:t>Future worth</a:t>
                </a:r>
                <a:endParaRPr lang="ko-KR" altLang="en-US" sz="1600" b="1">
                  <a:solidFill>
                    <a:schemeClr val="tx1">
                      <a:lumMod val="75000"/>
                      <a:lumOff val="25000"/>
                    </a:schemeClr>
                  </a:solidFill>
                </a:endParaRPr>
              </a:p>
            </p:txBody>
          </p:sp>
          <p:sp>
            <p:nvSpPr>
              <p:cNvPr id="51" name="TextBox 50">
                <a:extLst>
                  <a:ext uri="{FF2B5EF4-FFF2-40B4-BE49-F238E27FC236}">
                    <a16:creationId xmlns:a16="http://schemas.microsoft.com/office/drawing/2014/main" id="{37F9449C-C5F5-43CA-B5A7-236985565298}"/>
                  </a:ext>
                </a:extLst>
              </p:cNvPr>
              <p:cNvSpPr txBox="1"/>
              <p:nvPr/>
            </p:nvSpPr>
            <p:spPr>
              <a:xfrm>
                <a:off x="4721016" y="3350679"/>
                <a:ext cx="2955055" cy="706684"/>
              </a:xfrm>
              <a:prstGeom prst="rect">
                <a:avLst/>
              </a:prstGeom>
              <a:noFill/>
            </p:spPr>
            <p:txBody>
              <a:bodyPr wrap="square" rtlCol="0">
                <a:spAutoFit/>
              </a:bodyPr>
              <a:lstStyle/>
              <a:p>
                <a:r>
                  <a:rPr lang="en-US" altLang="ko-KR" sz="1600">
                    <a:solidFill>
                      <a:schemeClr val="tx1">
                        <a:lumMod val="75000"/>
                        <a:lumOff val="25000"/>
                      </a:schemeClr>
                    </a:solidFill>
                  </a:rPr>
                  <a:t>$ 350 billion globally by 2025</a:t>
                </a:r>
              </a:p>
              <a:p>
                <a:r>
                  <a:rPr lang="en-US" altLang="ko-KR" sz="1600">
                    <a:solidFill>
                      <a:schemeClr val="tx1">
                        <a:lumMod val="75000"/>
                        <a:lumOff val="25000"/>
                      </a:schemeClr>
                    </a:solidFill>
                  </a:rPr>
                  <a:t>(source: Statista)</a:t>
                </a:r>
                <a:endParaRPr lang="ko-KR" altLang="en-US" sz="1600">
                  <a:solidFill>
                    <a:schemeClr val="tx1">
                      <a:lumMod val="75000"/>
                      <a:lumOff val="25000"/>
                    </a:schemeClr>
                  </a:solidFill>
                </a:endParaRPr>
              </a:p>
            </p:txBody>
          </p:sp>
        </p:grpSp>
        <p:cxnSp>
          <p:nvCxnSpPr>
            <p:cNvPr id="52" name="Elbow Connector 49">
              <a:extLst>
                <a:ext uri="{FF2B5EF4-FFF2-40B4-BE49-F238E27FC236}">
                  <a16:creationId xmlns:a16="http://schemas.microsoft.com/office/drawing/2014/main" id="{19824334-C582-4C8B-A2D2-9C8AC8CDCB37}"/>
                </a:ext>
              </a:extLst>
            </p:cNvPr>
            <p:cNvCxnSpPr>
              <a:cxnSpLocks/>
              <a:stCxn id="45" idx="3"/>
            </p:cNvCxnSpPr>
            <p:nvPr/>
          </p:nvCxnSpPr>
          <p:spPr>
            <a:xfrm>
              <a:off x="1644539" y="1804443"/>
              <a:ext cx="344755" cy="624461"/>
            </a:xfrm>
            <a:prstGeom prst="bentConnector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3" name="Elbow Connector 58">
              <a:extLst>
                <a:ext uri="{FF2B5EF4-FFF2-40B4-BE49-F238E27FC236}">
                  <a16:creationId xmlns:a16="http://schemas.microsoft.com/office/drawing/2014/main" id="{1961B74B-BFCF-4C79-9DDB-E386B7CA9F05}"/>
                </a:ext>
              </a:extLst>
            </p:cNvPr>
            <p:cNvCxnSpPr>
              <a:cxnSpLocks/>
              <a:stCxn id="48" idx="1"/>
            </p:cNvCxnSpPr>
            <p:nvPr/>
          </p:nvCxnSpPr>
          <p:spPr>
            <a:xfrm rot="10800000" flipV="1">
              <a:off x="3007423" y="1720973"/>
              <a:ext cx="466350" cy="441934"/>
            </a:xfrm>
            <a:prstGeom prst="bentConnector3">
              <a:avLst>
                <a:gd name="adj1" fmla="val 50000"/>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5F585EE-F4D8-498B-BD8D-ABF8EB1320E8}"/>
                </a:ext>
              </a:extLst>
            </p:cNvPr>
            <p:cNvSpPr txBox="1"/>
            <p:nvPr/>
          </p:nvSpPr>
          <p:spPr>
            <a:xfrm>
              <a:off x="2071087" y="2784197"/>
              <a:ext cx="1579443" cy="617334"/>
            </a:xfrm>
            <a:prstGeom prst="rect">
              <a:avLst/>
            </a:prstGeom>
            <a:noFill/>
          </p:spPr>
          <p:txBody>
            <a:bodyPr wrap="square" lIns="108000" rIns="108000" rtlCol="0">
              <a:spAutoFit/>
            </a:bodyPr>
            <a:lstStyle/>
            <a:p>
              <a:pPr algn="ctr"/>
              <a:r>
                <a:rPr lang="en-US" altLang="ko-KR" sz="3200" b="1">
                  <a:solidFill>
                    <a:schemeClr val="accent4"/>
                  </a:solidFill>
                </a:rPr>
                <a:t>2021</a:t>
              </a:r>
            </a:p>
            <a:p>
              <a:pPr algn="ctr"/>
              <a:r>
                <a:rPr lang="en-US" altLang="ko-KR" sz="3200" b="1">
                  <a:solidFill>
                    <a:schemeClr val="accent4"/>
                  </a:solidFill>
                </a:rPr>
                <a:t>Market size</a:t>
              </a:r>
              <a:endParaRPr lang="ko-KR" altLang="en-US" sz="3200" b="1">
                <a:solidFill>
                  <a:schemeClr val="accent4"/>
                </a:solidFill>
              </a:endParaRPr>
            </a:p>
          </p:txBody>
        </p:sp>
        <p:grpSp>
          <p:nvGrpSpPr>
            <p:cNvPr id="56" name="Group 55">
              <a:extLst>
                <a:ext uri="{FF2B5EF4-FFF2-40B4-BE49-F238E27FC236}">
                  <a16:creationId xmlns:a16="http://schemas.microsoft.com/office/drawing/2014/main" id="{886EADA1-08C1-4EE4-98F6-BC48E42AE747}"/>
                </a:ext>
              </a:extLst>
            </p:cNvPr>
            <p:cNvGrpSpPr/>
            <p:nvPr/>
          </p:nvGrpSpPr>
          <p:grpSpPr>
            <a:xfrm>
              <a:off x="1381998" y="3619871"/>
              <a:ext cx="2991734" cy="38541"/>
              <a:chOff x="1780872" y="5229200"/>
              <a:chExt cx="5589541" cy="72008"/>
            </a:xfrm>
          </p:grpSpPr>
          <p:sp>
            <p:nvSpPr>
              <p:cNvPr id="57" name="Rectangle 24">
                <a:extLst>
                  <a:ext uri="{FF2B5EF4-FFF2-40B4-BE49-F238E27FC236}">
                    <a16:creationId xmlns:a16="http://schemas.microsoft.com/office/drawing/2014/main" id="{FF6DF057-F8F4-47AA-9BC0-19C6C41520BB}"/>
                  </a:ext>
                </a:extLst>
              </p:cNvPr>
              <p:cNvSpPr/>
              <p:nvPr/>
            </p:nvSpPr>
            <p:spPr>
              <a:xfrm>
                <a:off x="1780872"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8" name="Rectangle 24">
                <a:extLst>
                  <a:ext uri="{FF2B5EF4-FFF2-40B4-BE49-F238E27FC236}">
                    <a16:creationId xmlns:a16="http://schemas.microsoft.com/office/drawing/2014/main" id="{B3D804AE-C35C-481C-BAD4-61C9835422DA}"/>
                  </a:ext>
                </a:extLst>
              </p:cNvPr>
              <p:cNvSpPr/>
              <p:nvPr/>
            </p:nvSpPr>
            <p:spPr>
              <a:xfrm>
                <a:off x="3177238"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9" name="Rectangle 24">
                <a:extLst>
                  <a:ext uri="{FF2B5EF4-FFF2-40B4-BE49-F238E27FC236}">
                    <a16:creationId xmlns:a16="http://schemas.microsoft.com/office/drawing/2014/main" id="{6FB4B37D-1F9C-449B-B510-7636083EFD93}"/>
                  </a:ext>
                </a:extLst>
              </p:cNvPr>
              <p:cNvSpPr/>
              <p:nvPr/>
            </p:nvSpPr>
            <p:spPr>
              <a:xfrm>
                <a:off x="4573604"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0" name="Rectangle 24">
                <a:extLst>
                  <a:ext uri="{FF2B5EF4-FFF2-40B4-BE49-F238E27FC236}">
                    <a16:creationId xmlns:a16="http://schemas.microsoft.com/office/drawing/2014/main" id="{0748429F-65A7-4BDB-AC97-E4B3E6ABADBC}"/>
                  </a:ext>
                </a:extLst>
              </p:cNvPr>
              <p:cNvSpPr/>
              <p:nvPr/>
            </p:nvSpPr>
            <p:spPr>
              <a:xfrm>
                <a:off x="5969972" y="5229200"/>
                <a:ext cx="1400441" cy="72008"/>
              </a:xfrm>
              <a:custGeom>
                <a:avLst/>
                <a:gdLst/>
                <a:ahLst/>
                <a:cxnLst/>
                <a:rect l="l" t="t" r="r" b="b"/>
                <a:pathLst>
                  <a:path w="1400441" h="72008">
                    <a:moveTo>
                      <a:pt x="0" y="0"/>
                    </a:moveTo>
                    <a:lnTo>
                      <a:pt x="1400441" y="0"/>
                    </a:lnTo>
                    <a:lnTo>
                      <a:pt x="1400441" y="72008"/>
                    </a:lnTo>
                    <a:lnTo>
                      <a:pt x="0" y="720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61" name="TextBox 60">
              <a:extLst>
                <a:ext uri="{FF2B5EF4-FFF2-40B4-BE49-F238E27FC236}">
                  <a16:creationId xmlns:a16="http://schemas.microsoft.com/office/drawing/2014/main" id="{7F5D3577-0FAD-4FCA-A062-C804239FFAB1}"/>
                </a:ext>
              </a:extLst>
            </p:cNvPr>
            <p:cNvSpPr txBox="1"/>
            <p:nvPr/>
          </p:nvSpPr>
          <p:spPr>
            <a:xfrm rot="17459286">
              <a:off x="1216441" y="2916272"/>
              <a:ext cx="1081979" cy="361484"/>
            </a:xfrm>
            <a:prstGeom prst="rect">
              <a:avLst/>
            </a:prstGeom>
            <a:noFill/>
          </p:spPr>
          <p:txBody>
            <a:bodyPr wrap="square" rtlCol="0">
              <a:prstTxWarp prst="textArchUp">
                <a:avLst>
                  <a:gd name="adj" fmla="val 11171822"/>
                </a:avLst>
              </a:prstTxWarp>
              <a:spAutoFit/>
            </a:bodyPr>
            <a:lstStyle/>
            <a:p>
              <a:pPr algn="ctr"/>
              <a:r>
                <a:rPr lang="en-US" altLang="ko-KR" sz="1600" b="1">
                  <a:solidFill>
                    <a:schemeClr val="bg1"/>
                  </a:solidFill>
                </a:rPr>
                <a:t>Europe</a:t>
              </a:r>
              <a:endParaRPr lang="ko-KR" altLang="en-US" sz="1600" b="1">
                <a:solidFill>
                  <a:schemeClr val="bg1"/>
                </a:solidFill>
              </a:endParaRPr>
            </a:p>
          </p:txBody>
        </p:sp>
        <p:sp>
          <p:nvSpPr>
            <p:cNvPr id="62" name="TextBox 61">
              <a:extLst>
                <a:ext uri="{FF2B5EF4-FFF2-40B4-BE49-F238E27FC236}">
                  <a16:creationId xmlns:a16="http://schemas.microsoft.com/office/drawing/2014/main" id="{C37A44C8-3B73-405E-A840-B94F56DE7AB8}"/>
                </a:ext>
              </a:extLst>
            </p:cNvPr>
            <p:cNvSpPr txBox="1"/>
            <p:nvPr/>
          </p:nvSpPr>
          <p:spPr>
            <a:xfrm rot="20145789">
              <a:off x="1872630" y="2263417"/>
              <a:ext cx="1081979" cy="361484"/>
            </a:xfrm>
            <a:prstGeom prst="rect">
              <a:avLst/>
            </a:prstGeom>
            <a:noFill/>
          </p:spPr>
          <p:txBody>
            <a:bodyPr wrap="square" rtlCol="0">
              <a:prstTxWarp prst="textArchUp">
                <a:avLst>
                  <a:gd name="adj" fmla="val 11171822"/>
                </a:avLst>
              </a:prstTxWarp>
              <a:spAutoFit/>
            </a:bodyPr>
            <a:lstStyle/>
            <a:p>
              <a:pPr algn="ctr"/>
              <a:r>
                <a:rPr lang="en-US" altLang="ko-KR" sz="1600" b="1">
                  <a:solidFill>
                    <a:schemeClr val="bg1"/>
                  </a:solidFill>
                </a:rPr>
                <a:t>World</a:t>
              </a:r>
              <a:endParaRPr lang="ko-KR" altLang="en-US" sz="1600" b="1">
                <a:solidFill>
                  <a:schemeClr val="bg1"/>
                </a:solidFill>
              </a:endParaRPr>
            </a:p>
          </p:txBody>
        </p:sp>
        <p:sp>
          <p:nvSpPr>
            <p:cNvPr id="63" name="TextBox 62">
              <a:extLst>
                <a:ext uri="{FF2B5EF4-FFF2-40B4-BE49-F238E27FC236}">
                  <a16:creationId xmlns:a16="http://schemas.microsoft.com/office/drawing/2014/main" id="{78016387-ECD4-4F31-963A-B5AE89C8B1FC}"/>
                </a:ext>
              </a:extLst>
            </p:cNvPr>
            <p:cNvSpPr txBox="1"/>
            <p:nvPr/>
          </p:nvSpPr>
          <p:spPr>
            <a:xfrm rot="1505859">
              <a:off x="2848189" y="2279979"/>
              <a:ext cx="1081979" cy="361484"/>
            </a:xfrm>
            <a:prstGeom prst="rect">
              <a:avLst/>
            </a:prstGeom>
            <a:noFill/>
          </p:spPr>
          <p:txBody>
            <a:bodyPr wrap="square" rtlCol="0">
              <a:prstTxWarp prst="textArchUp">
                <a:avLst>
                  <a:gd name="adj" fmla="val 11171822"/>
                </a:avLst>
              </a:prstTxWarp>
              <a:spAutoFit/>
            </a:bodyPr>
            <a:lstStyle/>
            <a:p>
              <a:pPr algn="ctr"/>
              <a:r>
                <a:rPr lang="en-US" altLang="ko-KR" sz="1600" b="1">
                  <a:solidFill>
                    <a:schemeClr val="bg1"/>
                  </a:solidFill>
                </a:rPr>
                <a:t>Worth</a:t>
              </a:r>
              <a:endParaRPr lang="ko-KR" altLang="en-US" sz="1600" b="1">
                <a:solidFill>
                  <a:schemeClr val="bg1"/>
                </a:solidFill>
              </a:endParaRPr>
            </a:p>
          </p:txBody>
        </p:sp>
        <p:sp>
          <p:nvSpPr>
            <p:cNvPr id="64" name="TextBox 63">
              <a:extLst>
                <a:ext uri="{FF2B5EF4-FFF2-40B4-BE49-F238E27FC236}">
                  <a16:creationId xmlns:a16="http://schemas.microsoft.com/office/drawing/2014/main" id="{7A5EE8E1-5E13-4BA7-964B-52F8086A2D23}"/>
                </a:ext>
              </a:extLst>
            </p:cNvPr>
            <p:cNvSpPr txBox="1"/>
            <p:nvPr/>
          </p:nvSpPr>
          <p:spPr>
            <a:xfrm rot="4128560">
              <a:off x="3451238" y="2935208"/>
              <a:ext cx="1081979" cy="361484"/>
            </a:xfrm>
            <a:prstGeom prst="rect">
              <a:avLst/>
            </a:prstGeom>
            <a:noFill/>
          </p:spPr>
          <p:txBody>
            <a:bodyPr wrap="square" rtlCol="0">
              <a:prstTxWarp prst="textArchUp">
                <a:avLst>
                  <a:gd name="adj" fmla="val 11171822"/>
                </a:avLst>
              </a:prstTxWarp>
              <a:spAutoFit/>
            </a:bodyPr>
            <a:lstStyle/>
            <a:p>
              <a:pPr algn="ctr"/>
              <a:r>
                <a:rPr lang="en-US" altLang="ko-KR" sz="1600" b="1">
                  <a:solidFill>
                    <a:schemeClr val="bg1"/>
                  </a:solidFill>
                </a:rPr>
                <a:t>Future</a:t>
              </a:r>
              <a:endParaRPr lang="ko-KR" altLang="en-US" sz="1600" b="1">
                <a:solidFill>
                  <a:schemeClr val="bg1"/>
                </a:solidFill>
              </a:endParaRPr>
            </a:p>
          </p:txBody>
        </p:sp>
        <p:cxnSp>
          <p:nvCxnSpPr>
            <p:cNvPr id="65" name="Elbow Connector 34">
              <a:extLst>
                <a:ext uri="{FF2B5EF4-FFF2-40B4-BE49-F238E27FC236}">
                  <a16:creationId xmlns:a16="http://schemas.microsoft.com/office/drawing/2014/main" id="{138688E1-9038-4872-A6AD-06F3C0093FE8}"/>
                </a:ext>
              </a:extLst>
            </p:cNvPr>
            <p:cNvCxnSpPr>
              <a:cxnSpLocks/>
              <a:stCxn id="42" idx="2"/>
            </p:cNvCxnSpPr>
            <p:nvPr/>
          </p:nvCxnSpPr>
          <p:spPr>
            <a:xfrm rot="16200000" flipH="1">
              <a:off x="815486" y="2789540"/>
              <a:ext cx="363227" cy="981978"/>
            </a:xfrm>
            <a:prstGeom prst="bentConnector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Elbow Connector 63">
              <a:extLst>
                <a:ext uri="{FF2B5EF4-FFF2-40B4-BE49-F238E27FC236}">
                  <a16:creationId xmlns:a16="http://schemas.microsoft.com/office/drawing/2014/main" id="{D068E50F-4D49-45C5-8FBD-9E29D5B28FC8}"/>
                </a:ext>
              </a:extLst>
            </p:cNvPr>
            <p:cNvCxnSpPr>
              <a:cxnSpLocks/>
              <a:stCxn id="51" idx="2"/>
            </p:cNvCxnSpPr>
            <p:nvPr/>
          </p:nvCxnSpPr>
          <p:spPr>
            <a:xfrm rot="5400000">
              <a:off x="4692359" y="2790925"/>
              <a:ext cx="270616" cy="1078884"/>
            </a:xfrm>
            <a:prstGeom prst="bentConnector2">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78" name="TextBox 4">
            <a:extLst>
              <a:ext uri="{FF2B5EF4-FFF2-40B4-BE49-F238E27FC236}">
                <a16:creationId xmlns:a16="http://schemas.microsoft.com/office/drawing/2014/main" id="{BDCEC9D8-E6B9-114B-8C3D-DE1E94876BAA}"/>
              </a:ext>
            </a:extLst>
          </p:cNvPr>
          <p:cNvSpPr txBox="1"/>
          <p:nvPr/>
        </p:nvSpPr>
        <p:spPr>
          <a:xfrm>
            <a:off x="3391982" y="5670790"/>
            <a:ext cx="5245723" cy="954107"/>
          </a:xfrm>
          <a:prstGeom prst="rect">
            <a:avLst/>
          </a:prstGeom>
          <a:noFill/>
        </p:spPr>
        <p:txBody>
          <a:bodyPr wrap="square" lIns="108000" rIns="108000" rtlCol="0">
            <a:spAutoFit/>
          </a:bodyPr>
          <a:lstStyle/>
          <a:p>
            <a:pPr algn="just"/>
            <a:r>
              <a:rPr lang="en-US" altLang="ko-KR" sz="1400">
                <a:solidFill>
                  <a:schemeClr val="tx1">
                    <a:lumMod val="75000"/>
                    <a:lumOff val="25000"/>
                  </a:schemeClr>
                </a:solidFill>
                <a:cs typeface="Arial" pitchFamily="34" charset="0"/>
              </a:rPr>
              <a:t>We managed to find the size of our target market. Since we want to initially focus only on the </a:t>
            </a:r>
            <a:r>
              <a:rPr lang="en-US" altLang="ko-KR" sz="1400" b="1">
                <a:solidFill>
                  <a:schemeClr val="tx1">
                    <a:lumMod val="75000"/>
                    <a:lumOff val="25000"/>
                  </a:schemeClr>
                </a:solidFill>
                <a:cs typeface="Arial" pitchFamily="34" charset="0"/>
              </a:rPr>
              <a:t>European market</a:t>
            </a:r>
            <a:r>
              <a:rPr lang="en-US" altLang="ko-KR" sz="1400">
                <a:solidFill>
                  <a:schemeClr val="tx1">
                    <a:lumMod val="75000"/>
                    <a:lumOff val="25000"/>
                  </a:schemeClr>
                </a:solidFill>
                <a:cs typeface="Arial" pitchFamily="34" charset="0"/>
              </a:rPr>
              <a:t>, we will take that number as a reference, but for the sake of completeness, we also have reported the global market size.</a:t>
            </a:r>
          </a:p>
        </p:txBody>
      </p:sp>
    </p:spTree>
    <p:extLst>
      <p:ext uri="{BB962C8B-B14F-4D97-AF65-F5344CB8AC3E}">
        <p14:creationId xmlns:p14="http://schemas.microsoft.com/office/powerpoint/2010/main" val="79991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9272" y="1667751"/>
            <a:ext cx="5713456" cy="923330"/>
          </a:xfrm>
          <a:prstGeom prst="rect">
            <a:avLst/>
          </a:prstGeom>
          <a:noFill/>
        </p:spPr>
        <p:txBody>
          <a:bodyPr wrap="square" lIns="91440" tIns="45720" rIns="91440" bIns="45720" rtlCol="0" anchor="ctr">
            <a:spAutoFit/>
          </a:bodyPr>
          <a:lstStyle/>
          <a:p>
            <a:pPr algn="ctr"/>
            <a:r>
              <a:rPr lang="en-US" altLang="ko-KR" sz="5400">
                <a:solidFill>
                  <a:schemeClr val="bg1"/>
                </a:solidFill>
                <a:latin typeface="Arial Nova" panose="020B0504020202020204" pitchFamily="34" charset="0"/>
                <a:ea typeface="맑은 고딕"/>
                <a:cs typeface="Arial"/>
              </a:rPr>
              <a:t>Table of Contents</a:t>
            </a:r>
            <a:endParaRPr lang="ko-KR" altLang="en-US" sz="5400">
              <a:solidFill>
                <a:schemeClr val="bg1"/>
              </a:solidFill>
              <a:latin typeface="Arial Nova" panose="020B0504020202020204" pitchFamily="34" charset="0"/>
              <a:ea typeface="맑은 고딕"/>
              <a:cs typeface="Arial"/>
            </a:endParaRPr>
          </a:p>
        </p:txBody>
      </p:sp>
      <p:grpSp>
        <p:nvGrpSpPr>
          <p:cNvPr id="22" name="Group 21">
            <a:extLst>
              <a:ext uri="{FF2B5EF4-FFF2-40B4-BE49-F238E27FC236}">
                <a16:creationId xmlns:a16="http://schemas.microsoft.com/office/drawing/2014/main" id="{77CAFC84-4744-4178-95B5-AB423D30EFA8}"/>
              </a:ext>
            </a:extLst>
          </p:cNvPr>
          <p:cNvGrpSpPr/>
          <p:nvPr/>
        </p:nvGrpSpPr>
        <p:grpSpPr>
          <a:xfrm>
            <a:off x="445261" y="3084608"/>
            <a:ext cx="4816275" cy="830998"/>
            <a:chOff x="5496035" y="3049163"/>
            <a:chExt cx="4484411" cy="1076610"/>
          </a:xfrm>
        </p:grpSpPr>
        <p:sp>
          <p:nvSpPr>
            <p:cNvPr id="8" name="TextBox 7"/>
            <p:cNvSpPr txBox="1"/>
            <p:nvPr/>
          </p:nvSpPr>
          <p:spPr>
            <a:xfrm>
              <a:off x="6332606" y="3590112"/>
              <a:ext cx="3647840" cy="318995"/>
            </a:xfrm>
            <a:prstGeom prst="rect">
              <a:avLst/>
            </a:prstGeom>
            <a:noFill/>
          </p:spPr>
          <p:txBody>
            <a:bodyPr wrap="square" lIns="91440" tIns="45720" rIns="91440" bIns="45720" rtlCol="0" anchor="t">
              <a:spAutoFit/>
            </a:bodyPr>
            <a:lstStyle/>
            <a:p>
              <a:r>
                <a:rPr lang="en-US" altLang="ko-KR" sz="1000">
                  <a:ea typeface="맑은 고딕"/>
                  <a:cs typeface="Arial"/>
                </a:rPr>
                <a:t>A short introduction and the context of our proposal.</a:t>
              </a:r>
            </a:p>
          </p:txBody>
        </p:sp>
        <p:sp>
          <p:nvSpPr>
            <p:cNvPr id="9" name="TextBox 8"/>
            <p:cNvSpPr txBox="1"/>
            <p:nvPr/>
          </p:nvSpPr>
          <p:spPr>
            <a:xfrm>
              <a:off x="6295808" y="3190015"/>
              <a:ext cx="3647840" cy="518368"/>
            </a:xfrm>
            <a:prstGeom prst="rect">
              <a:avLst/>
            </a:prstGeom>
            <a:noFill/>
          </p:spPr>
          <p:txBody>
            <a:bodyPr wrap="square" lIns="108000" rIns="108000" rtlCol="0">
              <a:spAutoFit/>
            </a:bodyPr>
            <a:lstStyle/>
            <a:p>
              <a:r>
                <a:rPr lang="en-US" altLang="ko-KR" sz="2000" b="1">
                  <a:cs typeface="Arial" pitchFamily="34" charset="0"/>
                </a:rPr>
                <a:t>Introduction and Summary</a:t>
              </a:r>
              <a:endParaRPr lang="ko-KR" altLang="en-US" sz="2000" b="1">
                <a:cs typeface="Arial" pitchFamily="34" charset="0"/>
              </a:endParaRPr>
            </a:p>
          </p:txBody>
        </p:sp>
        <p:sp>
          <p:nvSpPr>
            <p:cNvPr id="7" name="TextBox 6"/>
            <p:cNvSpPr txBox="1"/>
            <p:nvPr/>
          </p:nvSpPr>
          <p:spPr>
            <a:xfrm>
              <a:off x="5496035" y="3049163"/>
              <a:ext cx="1078173" cy="1076610"/>
            </a:xfrm>
            <a:prstGeom prst="rect">
              <a:avLst/>
            </a:prstGeom>
            <a:noFill/>
          </p:spPr>
          <p:txBody>
            <a:bodyPr wrap="square" lIns="108000" rIns="108000" rtlCol="0">
              <a:spAutoFit/>
            </a:bodyPr>
            <a:lstStyle/>
            <a:p>
              <a:r>
                <a:rPr lang="en-US" altLang="ko-KR" sz="4800" b="1">
                  <a:cs typeface="Arial" pitchFamily="34" charset="0"/>
                </a:rPr>
                <a:t>01</a:t>
              </a:r>
              <a:endParaRPr lang="ko-KR" altLang="en-US" sz="4800" b="1">
                <a:cs typeface="Arial" pitchFamily="34" charset="0"/>
              </a:endParaRPr>
            </a:p>
          </p:txBody>
        </p:sp>
      </p:grpSp>
      <p:grpSp>
        <p:nvGrpSpPr>
          <p:cNvPr id="26" name="Group 21">
            <a:extLst>
              <a:ext uri="{FF2B5EF4-FFF2-40B4-BE49-F238E27FC236}">
                <a16:creationId xmlns:a16="http://schemas.microsoft.com/office/drawing/2014/main" id="{0C4A2EC9-57BE-A94B-BCD0-C6505D5EAE76}"/>
              </a:ext>
            </a:extLst>
          </p:cNvPr>
          <p:cNvGrpSpPr/>
          <p:nvPr/>
        </p:nvGrpSpPr>
        <p:grpSpPr>
          <a:xfrm>
            <a:off x="6309811" y="3084247"/>
            <a:ext cx="4816275" cy="830998"/>
            <a:chOff x="5496035" y="3049163"/>
            <a:chExt cx="4484411" cy="1076610"/>
          </a:xfrm>
        </p:grpSpPr>
        <p:sp>
          <p:nvSpPr>
            <p:cNvPr id="39" name="TextBox 7">
              <a:extLst>
                <a:ext uri="{FF2B5EF4-FFF2-40B4-BE49-F238E27FC236}">
                  <a16:creationId xmlns:a16="http://schemas.microsoft.com/office/drawing/2014/main" id="{DED08007-65BC-5846-9A83-B68E35B8F828}"/>
                </a:ext>
              </a:extLst>
            </p:cNvPr>
            <p:cNvSpPr txBox="1"/>
            <p:nvPr/>
          </p:nvSpPr>
          <p:spPr>
            <a:xfrm>
              <a:off x="6332606" y="3568494"/>
              <a:ext cx="3647840" cy="518368"/>
            </a:xfrm>
            <a:prstGeom prst="rect">
              <a:avLst/>
            </a:prstGeom>
            <a:noFill/>
          </p:spPr>
          <p:txBody>
            <a:bodyPr wrap="square" lIns="91440" tIns="45720" rIns="91440" bIns="45720" rtlCol="0" anchor="t">
              <a:spAutoFit/>
            </a:bodyPr>
            <a:lstStyle/>
            <a:p>
              <a:r>
                <a:rPr lang="en-US" altLang="ko-KR" sz="1000">
                  <a:ea typeface="맑은 고딕"/>
                  <a:cs typeface="Arial"/>
                </a:rPr>
                <a:t>The main features of our product are described here, including a focus on the context of privacy.</a:t>
              </a:r>
            </a:p>
          </p:txBody>
        </p:sp>
        <p:sp>
          <p:nvSpPr>
            <p:cNvPr id="40" name="TextBox 8">
              <a:extLst>
                <a:ext uri="{FF2B5EF4-FFF2-40B4-BE49-F238E27FC236}">
                  <a16:creationId xmlns:a16="http://schemas.microsoft.com/office/drawing/2014/main" id="{800E80A6-0999-4C44-ADD8-4BAE5D0FEA59}"/>
                </a:ext>
              </a:extLst>
            </p:cNvPr>
            <p:cNvSpPr txBox="1"/>
            <p:nvPr/>
          </p:nvSpPr>
          <p:spPr>
            <a:xfrm>
              <a:off x="6295808" y="3190015"/>
              <a:ext cx="3647840" cy="518368"/>
            </a:xfrm>
            <a:prstGeom prst="rect">
              <a:avLst/>
            </a:prstGeom>
            <a:noFill/>
          </p:spPr>
          <p:txBody>
            <a:bodyPr wrap="square" lIns="108000" rIns="108000" rtlCol="0">
              <a:spAutoFit/>
            </a:bodyPr>
            <a:lstStyle/>
            <a:p>
              <a:r>
                <a:rPr lang="en-US" altLang="ko-KR" sz="2000" b="1">
                  <a:cs typeface="Arial" pitchFamily="34" charset="0"/>
                </a:rPr>
                <a:t>The Product</a:t>
              </a:r>
              <a:endParaRPr lang="ko-KR" altLang="en-US" sz="2000" b="1">
                <a:cs typeface="Arial" pitchFamily="34" charset="0"/>
              </a:endParaRPr>
            </a:p>
          </p:txBody>
        </p:sp>
        <p:sp>
          <p:nvSpPr>
            <p:cNvPr id="41" name="TextBox 6">
              <a:extLst>
                <a:ext uri="{FF2B5EF4-FFF2-40B4-BE49-F238E27FC236}">
                  <a16:creationId xmlns:a16="http://schemas.microsoft.com/office/drawing/2014/main" id="{6A57D9CB-B6D8-3C4A-8BBC-BBFC52D42EA1}"/>
                </a:ext>
              </a:extLst>
            </p:cNvPr>
            <p:cNvSpPr txBox="1"/>
            <p:nvPr/>
          </p:nvSpPr>
          <p:spPr>
            <a:xfrm>
              <a:off x="5496035" y="3049163"/>
              <a:ext cx="1078173" cy="1076610"/>
            </a:xfrm>
            <a:prstGeom prst="rect">
              <a:avLst/>
            </a:prstGeom>
            <a:noFill/>
          </p:spPr>
          <p:txBody>
            <a:bodyPr wrap="square" lIns="108000" rIns="108000" rtlCol="0">
              <a:spAutoFit/>
            </a:bodyPr>
            <a:lstStyle/>
            <a:p>
              <a:r>
                <a:rPr lang="en-US" altLang="ko-KR" sz="4800" b="1">
                  <a:cs typeface="Arial" pitchFamily="34" charset="0"/>
                </a:rPr>
                <a:t>02</a:t>
              </a:r>
              <a:endParaRPr lang="ko-KR" altLang="en-US" sz="4800" b="1">
                <a:cs typeface="Arial" pitchFamily="34" charset="0"/>
              </a:endParaRPr>
            </a:p>
          </p:txBody>
        </p:sp>
      </p:grpSp>
      <p:grpSp>
        <p:nvGrpSpPr>
          <p:cNvPr id="42" name="Group 21">
            <a:extLst>
              <a:ext uri="{FF2B5EF4-FFF2-40B4-BE49-F238E27FC236}">
                <a16:creationId xmlns:a16="http://schemas.microsoft.com/office/drawing/2014/main" id="{4C671D01-9823-9241-B687-8BDF623E90BE}"/>
              </a:ext>
            </a:extLst>
          </p:cNvPr>
          <p:cNvGrpSpPr/>
          <p:nvPr/>
        </p:nvGrpSpPr>
        <p:grpSpPr>
          <a:xfrm>
            <a:off x="445261" y="4334663"/>
            <a:ext cx="4816275" cy="830997"/>
            <a:chOff x="5496035" y="3049163"/>
            <a:chExt cx="4484411" cy="1076610"/>
          </a:xfrm>
        </p:grpSpPr>
        <p:sp>
          <p:nvSpPr>
            <p:cNvPr id="43" name="TextBox 7">
              <a:extLst>
                <a:ext uri="{FF2B5EF4-FFF2-40B4-BE49-F238E27FC236}">
                  <a16:creationId xmlns:a16="http://schemas.microsoft.com/office/drawing/2014/main" id="{BE57C031-1E1C-D748-BB08-63E4B71806E0}"/>
                </a:ext>
              </a:extLst>
            </p:cNvPr>
            <p:cNvSpPr txBox="1"/>
            <p:nvPr/>
          </p:nvSpPr>
          <p:spPr>
            <a:xfrm>
              <a:off x="6332606" y="3590112"/>
              <a:ext cx="3647840" cy="518368"/>
            </a:xfrm>
            <a:prstGeom prst="rect">
              <a:avLst/>
            </a:prstGeom>
            <a:noFill/>
          </p:spPr>
          <p:txBody>
            <a:bodyPr wrap="square" lIns="91440" tIns="45720" rIns="91440" bIns="45720" rtlCol="0" anchor="t">
              <a:spAutoFit/>
            </a:bodyPr>
            <a:lstStyle/>
            <a:p>
              <a:r>
                <a:rPr lang="en-US" altLang="ko-KR" sz="1000">
                  <a:ea typeface="맑은 고딕"/>
                  <a:cs typeface="Arial"/>
                </a:rPr>
                <a:t>A brief description of our team: who we are, our background and our role within the team.</a:t>
              </a:r>
            </a:p>
          </p:txBody>
        </p:sp>
        <p:sp>
          <p:nvSpPr>
            <p:cNvPr id="44" name="TextBox 8">
              <a:extLst>
                <a:ext uri="{FF2B5EF4-FFF2-40B4-BE49-F238E27FC236}">
                  <a16:creationId xmlns:a16="http://schemas.microsoft.com/office/drawing/2014/main" id="{0933BD24-F669-7745-A83C-94AD16D9B895}"/>
                </a:ext>
              </a:extLst>
            </p:cNvPr>
            <p:cNvSpPr txBox="1"/>
            <p:nvPr/>
          </p:nvSpPr>
          <p:spPr>
            <a:xfrm>
              <a:off x="6295808" y="3190016"/>
              <a:ext cx="3647840" cy="518369"/>
            </a:xfrm>
            <a:prstGeom prst="rect">
              <a:avLst/>
            </a:prstGeom>
            <a:noFill/>
          </p:spPr>
          <p:txBody>
            <a:bodyPr wrap="square" lIns="108000" rIns="108000" rtlCol="0">
              <a:spAutoFit/>
            </a:bodyPr>
            <a:lstStyle/>
            <a:p>
              <a:r>
                <a:rPr lang="en-US" altLang="ko-KR" sz="2000" b="1">
                  <a:cs typeface="Arial" pitchFamily="34" charset="0"/>
                </a:rPr>
                <a:t>The Team</a:t>
              </a:r>
              <a:endParaRPr lang="ko-KR" altLang="en-US" sz="2000" b="1">
                <a:cs typeface="Arial" pitchFamily="34" charset="0"/>
              </a:endParaRPr>
            </a:p>
          </p:txBody>
        </p:sp>
        <p:sp>
          <p:nvSpPr>
            <p:cNvPr id="45" name="TextBox 6">
              <a:extLst>
                <a:ext uri="{FF2B5EF4-FFF2-40B4-BE49-F238E27FC236}">
                  <a16:creationId xmlns:a16="http://schemas.microsoft.com/office/drawing/2014/main" id="{AFCBC5E9-DB6F-8040-B151-1EBE201D1D45}"/>
                </a:ext>
              </a:extLst>
            </p:cNvPr>
            <p:cNvSpPr txBox="1"/>
            <p:nvPr/>
          </p:nvSpPr>
          <p:spPr>
            <a:xfrm>
              <a:off x="5496035" y="3049163"/>
              <a:ext cx="1078173" cy="1076610"/>
            </a:xfrm>
            <a:prstGeom prst="rect">
              <a:avLst/>
            </a:prstGeom>
            <a:noFill/>
          </p:spPr>
          <p:txBody>
            <a:bodyPr wrap="square" lIns="108000" rIns="108000" rtlCol="0">
              <a:spAutoFit/>
            </a:bodyPr>
            <a:lstStyle/>
            <a:p>
              <a:r>
                <a:rPr lang="en-US" altLang="ko-KR" sz="4800" b="1">
                  <a:cs typeface="Arial" pitchFamily="34" charset="0"/>
                </a:rPr>
                <a:t>03</a:t>
              </a:r>
              <a:endParaRPr lang="ko-KR" altLang="en-US" sz="4800" b="1">
                <a:cs typeface="Arial" pitchFamily="34" charset="0"/>
              </a:endParaRPr>
            </a:p>
          </p:txBody>
        </p:sp>
      </p:grpSp>
      <p:grpSp>
        <p:nvGrpSpPr>
          <p:cNvPr id="46" name="Group 21">
            <a:extLst>
              <a:ext uri="{FF2B5EF4-FFF2-40B4-BE49-F238E27FC236}">
                <a16:creationId xmlns:a16="http://schemas.microsoft.com/office/drawing/2014/main" id="{310CD79D-ED4E-EC41-8965-6002CA813859}"/>
              </a:ext>
            </a:extLst>
          </p:cNvPr>
          <p:cNvGrpSpPr/>
          <p:nvPr/>
        </p:nvGrpSpPr>
        <p:grpSpPr>
          <a:xfrm>
            <a:off x="6307656" y="5549862"/>
            <a:ext cx="4816275" cy="830997"/>
            <a:chOff x="5496035" y="3049163"/>
            <a:chExt cx="4484411" cy="1076610"/>
          </a:xfrm>
        </p:grpSpPr>
        <p:sp>
          <p:nvSpPr>
            <p:cNvPr id="47" name="TextBox 7">
              <a:extLst>
                <a:ext uri="{FF2B5EF4-FFF2-40B4-BE49-F238E27FC236}">
                  <a16:creationId xmlns:a16="http://schemas.microsoft.com/office/drawing/2014/main" id="{B9F297A8-C7E2-7D4A-820A-17536CD5D412}"/>
                </a:ext>
              </a:extLst>
            </p:cNvPr>
            <p:cNvSpPr txBox="1"/>
            <p:nvPr/>
          </p:nvSpPr>
          <p:spPr>
            <a:xfrm>
              <a:off x="6332606" y="3582906"/>
              <a:ext cx="3647840" cy="318995"/>
            </a:xfrm>
            <a:prstGeom prst="rect">
              <a:avLst/>
            </a:prstGeom>
            <a:noFill/>
          </p:spPr>
          <p:txBody>
            <a:bodyPr wrap="square" lIns="91440" tIns="45720" rIns="91440" bIns="45720" rtlCol="0" anchor="t">
              <a:spAutoFit/>
            </a:bodyPr>
            <a:lstStyle/>
            <a:p>
              <a:r>
                <a:rPr lang="en-US" altLang="ko-KR" sz="1000">
                  <a:ea typeface="맑은 고딕"/>
                  <a:cs typeface="Arial"/>
                </a:rPr>
                <a:t>Our philosophy and vision are described here.</a:t>
              </a:r>
            </a:p>
          </p:txBody>
        </p:sp>
        <p:sp>
          <p:nvSpPr>
            <p:cNvPr id="48" name="TextBox 8">
              <a:extLst>
                <a:ext uri="{FF2B5EF4-FFF2-40B4-BE49-F238E27FC236}">
                  <a16:creationId xmlns:a16="http://schemas.microsoft.com/office/drawing/2014/main" id="{B7A1FE92-6B1A-9645-BE42-AF562DD4B735}"/>
                </a:ext>
              </a:extLst>
            </p:cNvPr>
            <p:cNvSpPr txBox="1"/>
            <p:nvPr/>
          </p:nvSpPr>
          <p:spPr>
            <a:xfrm>
              <a:off x="6295808" y="3190016"/>
              <a:ext cx="3647840" cy="518369"/>
            </a:xfrm>
            <a:prstGeom prst="rect">
              <a:avLst/>
            </a:prstGeom>
            <a:noFill/>
          </p:spPr>
          <p:txBody>
            <a:bodyPr wrap="square" lIns="108000" rIns="108000" rtlCol="0">
              <a:spAutoFit/>
            </a:bodyPr>
            <a:lstStyle/>
            <a:p>
              <a:r>
                <a:rPr lang="en-US" altLang="ko-KR" sz="2000" b="1">
                  <a:cs typeface="Arial" pitchFamily="34" charset="0"/>
                </a:rPr>
                <a:t>Our Vision and Mission</a:t>
              </a:r>
              <a:endParaRPr lang="ko-KR" altLang="en-US" sz="2000" b="1">
                <a:cs typeface="Arial" pitchFamily="34" charset="0"/>
              </a:endParaRPr>
            </a:p>
          </p:txBody>
        </p:sp>
        <p:sp>
          <p:nvSpPr>
            <p:cNvPr id="49" name="TextBox 6">
              <a:extLst>
                <a:ext uri="{FF2B5EF4-FFF2-40B4-BE49-F238E27FC236}">
                  <a16:creationId xmlns:a16="http://schemas.microsoft.com/office/drawing/2014/main" id="{859B0CCA-E177-AA42-A94B-62B7A599CD0D}"/>
                </a:ext>
              </a:extLst>
            </p:cNvPr>
            <p:cNvSpPr txBox="1"/>
            <p:nvPr/>
          </p:nvSpPr>
          <p:spPr>
            <a:xfrm>
              <a:off x="5496035" y="3049163"/>
              <a:ext cx="1078173" cy="1076610"/>
            </a:xfrm>
            <a:prstGeom prst="rect">
              <a:avLst/>
            </a:prstGeom>
            <a:noFill/>
          </p:spPr>
          <p:txBody>
            <a:bodyPr wrap="square" lIns="108000" tIns="45720" rIns="108000" bIns="45720" rtlCol="0" anchor="t">
              <a:spAutoFit/>
            </a:bodyPr>
            <a:lstStyle/>
            <a:p>
              <a:r>
                <a:rPr lang="en-US" altLang="ko-KR" sz="4800" b="1">
                  <a:ea typeface="맑은 고딕"/>
                  <a:cs typeface="Arial"/>
                </a:rPr>
                <a:t>06</a:t>
              </a:r>
              <a:endParaRPr lang="ko-KR" altLang="en-US" sz="4800" b="1">
                <a:cs typeface="Arial" pitchFamily="34" charset="0"/>
              </a:endParaRPr>
            </a:p>
          </p:txBody>
        </p:sp>
      </p:grpSp>
      <p:grpSp>
        <p:nvGrpSpPr>
          <p:cNvPr id="50" name="Group 21">
            <a:extLst>
              <a:ext uri="{FF2B5EF4-FFF2-40B4-BE49-F238E27FC236}">
                <a16:creationId xmlns:a16="http://schemas.microsoft.com/office/drawing/2014/main" id="{C0EE48A4-3F42-4048-B663-BFEDB0F9FD9A}"/>
              </a:ext>
            </a:extLst>
          </p:cNvPr>
          <p:cNvGrpSpPr/>
          <p:nvPr/>
        </p:nvGrpSpPr>
        <p:grpSpPr>
          <a:xfrm>
            <a:off x="447419" y="5588794"/>
            <a:ext cx="4816274" cy="965973"/>
            <a:chOff x="5496035" y="3049163"/>
            <a:chExt cx="4484410" cy="1251482"/>
          </a:xfrm>
        </p:grpSpPr>
        <p:sp>
          <p:nvSpPr>
            <p:cNvPr id="51" name="TextBox 7">
              <a:extLst>
                <a:ext uri="{FF2B5EF4-FFF2-40B4-BE49-F238E27FC236}">
                  <a16:creationId xmlns:a16="http://schemas.microsoft.com/office/drawing/2014/main" id="{EC2D6A5B-50DE-7A4F-B046-5B866AF6AA24}"/>
                </a:ext>
              </a:extLst>
            </p:cNvPr>
            <p:cNvSpPr txBox="1"/>
            <p:nvPr/>
          </p:nvSpPr>
          <p:spPr>
            <a:xfrm>
              <a:off x="6332605" y="3582904"/>
              <a:ext cx="3647840" cy="717741"/>
            </a:xfrm>
            <a:prstGeom prst="rect">
              <a:avLst/>
            </a:prstGeom>
            <a:noFill/>
          </p:spPr>
          <p:txBody>
            <a:bodyPr wrap="square" lIns="91440" tIns="45720" rIns="91440" bIns="45720" rtlCol="0" anchor="t">
              <a:spAutoFit/>
            </a:bodyPr>
            <a:lstStyle/>
            <a:p>
              <a:r>
                <a:rPr lang="en-US" altLang="ko-KR" sz="1000">
                  <a:ea typeface="맑은 고딕"/>
                  <a:cs typeface="Arial"/>
                </a:rPr>
                <a:t>This section contains an overview of our costs, pricing scheme and revenues forecasts, considering different scenarios. It contains also a SWOT analysis.</a:t>
              </a:r>
            </a:p>
          </p:txBody>
        </p:sp>
        <p:sp>
          <p:nvSpPr>
            <p:cNvPr id="52" name="TextBox 8">
              <a:extLst>
                <a:ext uri="{FF2B5EF4-FFF2-40B4-BE49-F238E27FC236}">
                  <a16:creationId xmlns:a16="http://schemas.microsoft.com/office/drawing/2014/main" id="{B0E58E57-0039-E14C-B1FF-D27D8C42E25D}"/>
                </a:ext>
              </a:extLst>
            </p:cNvPr>
            <p:cNvSpPr txBox="1"/>
            <p:nvPr/>
          </p:nvSpPr>
          <p:spPr>
            <a:xfrm>
              <a:off x="6295808" y="3190016"/>
              <a:ext cx="3647840" cy="518369"/>
            </a:xfrm>
            <a:prstGeom prst="rect">
              <a:avLst/>
            </a:prstGeom>
            <a:noFill/>
          </p:spPr>
          <p:txBody>
            <a:bodyPr wrap="square" lIns="108000" rIns="108000" rtlCol="0">
              <a:spAutoFit/>
            </a:bodyPr>
            <a:lstStyle/>
            <a:p>
              <a:r>
                <a:rPr lang="en-US" altLang="ko-KR" sz="2000" b="1">
                  <a:cs typeface="Arial" pitchFamily="34" charset="0"/>
                </a:rPr>
                <a:t>Pricing and Revenues</a:t>
              </a:r>
              <a:endParaRPr lang="ko-KR" altLang="en-US" sz="2000" b="1">
                <a:cs typeface="Arial" pitchFamily="34" charset="0"/>
              </a:endParaRPr>
            </a:p>
          </p:txBody>
        </p:sp>
        <p:sp>
          <p:nvSpPr>
            <p:cNvPr id="53" name="TextBox 6">
              <a:extLst>
                <a:ext uri="{FF2B5EF4-FFF2-40B4-BE49-F238E27FC236}">
                  <a16:creationId xmlns:a16="http://schemas.microsoft.com/office/drawing/2014/main" id="{E0243D22-C846-714B-96C1-390513BF080C}"/>
                </a:ext>
              </a:extLst>
            </p:cNvPr>
            <p:cNvSpPr txBox="1"/>
            <p:nvPr/>
          </p:nvSpPr>
          <p:spPr>
            <a:xfrm>
              <a:off x="5496035" y="3049163"/>
              <a:ext cx="1078173" cy="1076610"/>
            </a:xfrm>
            <a:prstGeom prst="rect">
              <a:avLst/>
            </a:prstGeom>
            <a:noFill/>
          </p:spPr>
          <p:txBody>
            <a:bodyPr wrap="square" lIns="108000" tIns="45720" rIns="108000" bIns="45720" rtlCol="0" anchor="t">
              <a:spAutoFit/>
            </a:bodyPr>
            <a:lstStyle/>
            <a:p>
              <a:r>
                <a:rPr lang="en-US" altLang="ko-KR" sz="4800" b="1">
                  <a:ea typeface="맑은 고딕"/>
                  <a:cs typeface="Arial"/>
                </a:rPr>
                <a:t>05</a:t>
              </a:r>
              <a:endParaRPr lang="ko-KR" altLang="en-US" sz="4800" b="1">
                <a:cs typeface="Arial" pitchFamily="34" charset="0"/>
              </a:endParaRPr>
            </a:p>
          </p:txBody>
        </p:sp>
      </p:grpSp>
      <p:grpSp>
        <p:nvGrpSpPr>
          <p:cNvPr id="54" name="Group 21">
            <a:extLst>
              <a:ext uri="{FF2B5EF4-FFF2-40B4-BE49-F238E27FC236}">
                <a16:creationId xmlns:a16="http://schemas.microsoft.com/office/drawing/2014/main" id="{ACB27447-3F1C-C842-A4E1-119CD201429F}"/>
              </a:ext>
            </a:extLst>
          </p:cNvPr>
          <p:cNvGrpSpPr/>
          <p:nvPr/>
        </p:nvGrpSpPr>
        <p:grpSpPr>
          <a:xfrm>
            <a:off x="6309811" y="4336151"/>
            <a:ext cx="4816275" cy="977099"/>
            <a:chOff x="5496035" y="3049163"/>
            <a:chExt cx="4484411" cy="1265897"/>
          </a:xfrm>
        </p:grpSpPr>
        <p:sp>
          <p:nvSpPr>
            <p:cNvPr id="55" name="TextBox 7">
              <a:extLst>
                <a:ext uri="{FF2B5EF4-FFF2-40B4-BE49-F238E27FC236}">
                  <a16:creationId xmlns:a16="http://schemas.microsoft.com/office/drawing/2014/main" id="{55AE0167-58DE-8E4C-844E-B10094549101}"/>
                </a:ext>
              </a:extLst>
            </p:cNvPr>
            <p:cNvSpPr txBox="1"/>
            <p:nvPr/>
          </p:nvSpPr>
          <p:spPr>
            <a:xfrm>
              <a:off x="6332606" y="3597319"/>
              <a:ext cx="3647840" cy="717741"/>
            </a:xfrm>
            <a:prstGeom prst="rect">
              <a:avLst/>
            </a:prstGeom>
            <a:noFill/>
          </p:spPr>
          <p:txBody>
            <a:bodyPr wrap="square" lIns="91440" tIns="45720" rIns="91440" bIns="45720" rtlCol="0" anchor="t">
              <a:spAutoFit/>
            </a:bodyPr>
            <a:lstStyle/>
            <a:p>
              <a:r>
                <a:rPr lang="en-US" altLang="ko-KR" sz="1000">
                  <a:ea typeface="맑은 고딕"/>
                  <a:cs typeface="Arial"/>
                </a:rPr>
                <a:t>This section aims to explain to whom we are solving this problem, together with a description of our competitors and a growth prediction.</a:t>
              </a:r>
            </a:p>
          </p:txBody>
        </p:sp>
        <p:sp>
          <p:nvSpPr>
            <p:cNvPr id="56" name="TextBox 8">
              <a:extLst>
                <a:ext uri="{FF2B5EF4-FFF2-40B4-BE49-F238E27FC236}">
                  <a16:creationId xmlns:a16="http://schemas.microsoft.com/office/drawing/2014/main" id="{35E6F6F0-FDBE-C240-B6B2-B02C239DF23B}"/>
                </a:ext>
              </a:extLst>
            </p:cNvPr>
            <p:cNvSpPr txBox="1"/>
            <p:nvPr/>
          </p:nvSpPr>
          <p:spPr>
            <a:xfrm>
              <a:off x="6295808" y="3190016"/>
              <a:ext cx="3647840" cy="518369"/>
            </a:xfrm>
            <a:prstGeom prst="rect">
              <a:avLst/>
            </a:prstGeom>
            <a:noFill/>
          </p:spPr>
          <p:txBody>
            <a:bodyPr wrap="square" lIns="108000" rIns="108000" rtlCol="0">
              <a:spAutoFit/>
            </a:bodyPr>
            <a:lstStyle/>
            <a:p>
              <a:r>
                <a:rPr lang="en-US" altLang="ko-KR" sz="2000" b="1">
                  <a:cs typeface="Arial" pitchFamily="34" charset="0"/>
                </a:rPr>
                <a:t>The Market</a:t>
              </a:r>
              <a:endParaRPr lang="ko-KR" altLang="en-US" sz="2000" b="1">
                <a:cs typeface="Arial" pitchFamily="34" charset="0"/>
              </a:endParaRPr>
            </a:p>
          </p:txBody>
        </p:sp>
        <p:sp>
          <p:nvSpPr>
            <p:cNvPr id="57" name="TextBox 6">
              <a:extLst>
                <a:ext uri="{FF2B5EF4-FFF2-40B4-BE49-F238E27FC236}">
                  <a16:creationId xmlns:a16="http://schemas.microsoft.com/office/drawing/2014/main" id="{94CEBFAF-112F-DD4F-B040-5AEA224E3E3B}"/>
                </a:ext>
              </a:extLst>
            </p:cNvPr>
            <p:cNvSpPr txBox="1"/>
            <p:nvPr/>
          </p:nvSpPr>
          <p:spPr>
            <a:xfrm>
              <a:off x="5496035" y="3049163"/>
              <a:ext cx="1078173" cy="1076610"/>
            </a:xfrm>
            <a:prstGeom prst="rect">
              <a:avLst/>
            </a:prstGeom>
            <a:noFill/>
          </p:spPr>
          <p:txBody>
            <a:bodyPr wrap="square" lIns="108000" rIns="108000" rtlCol="0">
              <a:spAutoFit/>
            </a:bodyPr>
            <a:lstStyle/>
            <a:p>
              <a:r>
                <a:rPr lang="en-US" altLang="ko-KR" sz="4800" b="1">
                  <a:cs typeface="Arial" pitchFamily="34" charset="0"/>
                </a:rPr>
                <a:t>04</a:t>
              </a:r>
              <a:endParaRPr lang="ko-KR" altLang="en-US" sz="4800" b="1">
                <a:cs typeface="Arial" pitchFamily="34" charset="0"/>
              </a:endParaRPr>
            </a:p>
          </p:txBody>
        </p:sp>
      </p:grpSp>
    </p:spTree>
    <p:extLst>
      <p:ext uri="{BB962C8B-B14F-4D97-AF65-F5344CB8AC3E}">
        <p14:creationId xmlns:p14="http://schemas.microsoft.com/office/powerpoint/2010/main" val="1665607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a 3">
            <a:extLst>
              <a:ext uri="{FF2B5EF4-FFF2-40B4-BE49-F238E27FC236}">
                <a16:creationId xmlns:a16="http://schemas.microsoft.com/office/drawing/2014/main" id="{C93B08C9-F281-5545-8ABD-A75B1F8134A0}"/>
              </a:ext>
            </a:extLst>
          </p:cNvPr>
          <p:cNvGraphicFramePr>
            <a:graphicFrameLocks noGrp="1"/>
          </p:cNvGraphicFramePr>
          <p:nvPr>
            <p:extLst>
              <p:ext uri="{D42A27DB-BD31-4B8C-83A1-F6EECF244321}">
                <p14:modId xmlns:p14="http://schemas.microsoft.com/office/powerpoint/2010/main" val="1257314729"/>
              </p:ext>
            </p:extLst>
          </p:nvPr>
        </p:nvGraphicFramePr>
        <p:xfrm>
          <a:off x="323529" y="1357489"/>
          <a:ext cx="6119284" cy="668793"/>
        </p:xfrm>
        <a:graphic>
          <a:graphicData uri="http://schemas.openxmlformats.org/drawingml/2006/table">
            <a:tbl>
              <a:tblPr firstRow="1" bandRow="1">
                <a:tableStyleId>{5C22544A-7EE6-4342-B048-85BDC9FD1C3A}</a:tableStyleId>
              </a:tblPr>
              <a:tblGrid>
                <a:gridCol w="1599150">
                  <a:extLst>
                    <a:ext uri="{9D8B030D-6E8A-4147-A177-3AD203B41FA5}">
                      <a16:colId xmlns:a16="http://schemas.microsoft.com/office/drawing/2014/main" val="2784309845"/>
                    </a:ext>
                  </a:extLst>
                </a:gridCol>
                <a:gridCol w="1744579">
                  <a:extLst>
                    <a:ext uri="{9D8B030D-6E8A-4147-A177-3AD203B41FA5}">
                      <a16:colId xmlns:a16="http://schemas.microsoft.com/office/drawing/2014/main" val="1479893803"/>
                    </a:ext>
                  </a:extLst>
                </a:gridCol>
                <a:gridCol w="1443790">
                  <a:extLst>
                    <a:ext uri="{9D8B030D-6E8A-4147-A177-3AD203B41FA5}">
                      <a16:colId xmlns:a16="http://schemas.microsoft.com/office/drawing/2014/main" val="2662136911"/>
                    </a:ext>
                  </a:extLst>
                </a:gridCol>
                <a:gridCol w="1331765">
                  <a:extLst>
                    <a:ext uri="{9D8B030D-6E8A-4147-A177-3AD203B41FA5}">
                      <a16:colId xmlns:a16="http://schemas.microsoft.com/office/drawing/2014/main" val="3118898266"/>
                    </a:ext>
                  </a:extLst>
                </a:gridCol>
              </a:tblGrid>
              <a:tr h="222931">
                <a:tc>
                  <a:txBody>
                    <a:bodyPr/>
                    <a:lstStyle/>
                    <a:p>
                      <a:r>
                        <a:rPr lang="it-IT" sz="1100"/>
                        <a:t>SALES PREDICTION</a:t>
                      </a:r>
                    </a:p>
                  </a:txBody>
                  <a:tcPr marL="54969" marR="54969" marT="27485" marB="27485"/>
                </a:tc>
                <a:tc>
                  <a:txBody>
                    <a:bodyPr/>
                    <a:lstStyle/>
                    <a:p>
                      <a:r>
                        <a:rPr lang="it-IT" sz="1100"/>
                        <a:t>Full associate professor</a:t>
                      </a:r>
                    </a:p>
                  </a:txBody>
                  <a:tcPr marL="54969" marR="54969" marT="27485" marB="27485"/>
                </a:tc>
                <a:tc>
                  <a:txBody>
                    <a:bodyPr/>
                    <a:lstStyle/>
                    <a:p>
                      <a:r>
                        <a:rPr lang="it-IT" sz="1100"/>
                        <a:t>Associate professor</a:t>
                      </a:r>
                    </a:p>
                  </a:txBody>
                  <a:tcPr marL="54969" marR="54969" marT="27485" marB="27485"/>
                </a:tc>
                <a:tc>
                  <a:txBody>
                    <a:bodyPr/>
                    <a:lstStyle/>
                    <a:p>
                      <a:r>
                        <a:rPr lang="it-IT" sz="1100" err="1"/>
                        <a:t>DevOps</a:t>
                      </a:r>
                      <a:r>
                        <a:rPr lang="it-IT" sz="1100"/>
                        <a:t> </a:t>
                      </a:r>
                      <a:r>
                        <a:rPr lang="it-IT" sz="1100" err="1"/>
                        <a:t>engineer</a:t>
                      </a:r>
                      <a:endParaRPr lang="it-IT" sz="1100"/>
                    </a:p>
                  </a:txBody>
                  <a:tcPr marL="54969" marR="54969" marT="27485" marB="27485"/>
                </a:tc>
                <a:extLst>
                  <a:ext uri="{0D108BD9-81ED-4DB2-BD59-A6C34878D82A}">
                    <a16:rowId xmlns:a16="http://schemas.microsoft.com/office/drawing/2014/main" val="1349759693"/>
                  </a:ext>
                </a:extLst>
              </a:tr>
              <a:tr h="222931">
                <a:tc>
                  <a:txBody>
                    <a:bodyPr/>
                    <a:lstStyle/>
                    <a:p>
                      <a:r>
                        <a:rPr lang="it-IT" sz="1100" err="1"/>
                        <a:t>Month</a:t>
                      </a:r>
                      <a:r>
                        <a:rPr lang="it-IT" sz="1100"/>
                        <a:t> 1 </a:t>
                      </a:r>
                      <a:r>
                        <a:rPr lang="it-IT" sz="1100" err="1"/>
                        <a:t>after</a:t>
                      </a:r>
                      <a:r>
                        <a:rPr lang="it-IT" sz="1100"/>
                        <a:t> </a:t>
                      </a:r>
                      <a:r>
                        <a:rPr lang="it-IT" sz="1100" err="1"/>
                        <a:t>launch</a:t>
                      </a:r>
                      <a:endParaRPr lang="it-IT" sz="1100"/>
                    </a:p>
                  </a:txBody>
                  <a:tcPr marL="54969" marR="54969" marT="27485" marB="27485"/>
                </a:tc>
                <a:tc>
                  <a:txBody>
                    <a:bodyPr/>
                    <a:lstStyle/>
                    <a:p>
                      <a:pPr algn="ctr"/>
                      <a:r>
                        <a:rPr lang="it-IT" sz="1100"/>
                        <a:t>8</a:t>
                      </a:r>
                    </a:p>
                  </a:txBody>
                  <a:tcPr marL="54969" marR="54969" marT="27485" marB="27485"/>
                </a:tc>
                <a:tc>
                  <a:txBody>
                    <a:bodyPr/>
                    <a:lstStyle/>
                    <a:p>
                      <a:pPr algn="ctr"/>
                      <a:r>
                        <a:rPr lang="it-IT" sz="1100"/>
                        <a:t>5</a:t>
                      </a:r>
                    </a:p>
                  </a:txBody>
                  <a:tcPr marL="54969" marR="54969" marT="27485" marB="27485"/>
                </a:tc>
                <a:tc>
                  <a:txBody>
                    <a:bodyPr/>
                    <a:lstStyle/>
                    <a:p>
                      <a:pPr algn="ctr"/>
                      <a:r>
                        <a:rPr lang="it-IT" sz="1100"/>
                        <a:t>10</a:t>
                      </a:r>
                    </a:p>
                  </a:txBody>
                  <a:tcPr marL="54969" marR="54969" marT="27485" marB="27485"/>
                </a:tc>
                <a:extLst>
                  <a:ext uri="{0D108BD9-81ED-4DB2-BD59-A6C34878D82A}">
                    <a16:rowId xmlns:a16="http://schemas.microsoft.com/office/drawing/2014/main" val="3897272248"/>
                  </a:ext>
                </a:extLst>
              </a:tr>
              <a:tr h="222931">
                <a:tc>
                  <a:txBody>
                    <a:bodyPr/>
                    <a:lstStyle/>
                    <a:p>
                      <a:r>
                        <a:rPr lang="it-IT" sz="1100" err="1"/>
                        <a:t>Month</a:t>
                      </a:r>
                      <a:r>
                        <a:rPr lang="it-IT" sz="1100"/>
                        <a:t> 2 </a:t>
                      </a:r>
                      <a:r>
                        <a:rPr lang="it-IT" sz="1100" err="1"/>
                        <a:t>after</a:t>
                      </a:r>
                      <a:r>
                        <a:rPr lang="it-IT" sz="1100"/>
                        <a:t> </a:t>
                      </a:r>
                      <a:r>
                        <a:rPr lang="it-IT" sz="1100" err="1"/>
                        <a:t>launch</a:t>
                      </a:r>
                      <a:endParaRPr lang="it-IT" sz="1100"/>
                    </a:p>
                  </a:txBody>
                  <a:tcPr marL="54969" marR="54969" marT="27485" marB="27485"/>
                </a:tc>
                <a:tc>
                  <a:txBody>
                    <a:bodyPr/>
                    <a:lstStyle/>
                    <a:p>
                      <a:pPr algn="ctr"/>
                      <a:r>
                        <a:rPr lang="it-IT" sz="1100"/>
                        <a:t>20</a:t>
                      </a:r>
                    </a:p>
                  </a:txBody>
                  <a:tcPr marL="54969" marR="54969" marT="27485" marB="27485"/>
                </a:tc>
                <a:tc>
                  <a:txBody>
                    <a:bodyPr/>
                    <a:lstStyle/>
                    <a:p>
                      <a:pPr algn="ctr"/>
                      <a:r>
                        <a:rPr lang="it-IT" sz="1100"/>
                        <a:t>30</a:t>
                      </a:r>
                    </a:p>
                  </a:txBody>
                  <a:tcPr marL="54969" marR="54969" marT="27485" marB="27485"/>
                </a:tc>
                <a:tc>
                  <a:txBody>
                    <a:bodyPr/>
                    <a:lstStyle/>
                    <a:p>
                      <a:pPr algn="ctr"/>
                      <a:r>
                        <a:rPr lang="it-IT" sz="1100"/>
                        <a:t>50</a:t>
                      </a:r>
                    </a:p>
                  </a:txBody>
                  <a:tcPr marL="54969" marR="54969" marT="27485" marB="27485"/>
                </a:tc>
                <a:extLst>
                  <a:ext uri="{0D108BD9-81ED-4DB2-BD59-A6C34878D82A}">
                    <a16:rowId xmlns:a16="http://schemas.microsoft.com/office/drawing/2014/main" val="1938125031"/>
                  </a:ext>
                </a:extLst>
              </a:tr>
            </a:tbl>
          </a:graphicData>
        </a:graphic>
      </p:graphicFrame>
      <p:sp>
        <p:nvSpPr>
          <p:cNvPr id="5" name="TextBox 4">
            <a:extLst>
              <a:ext uri="{FF2B5EF4-FFF2-40B4-BE49-F238E27FC236}">
                <a16:creationId xmlns:a16="http://schemas.microsoft.com/office/drawing/2014/main" id="{E2B3DD18-9AFD-7743-9678-10497086F4FC}"/>
              </a:ext>
            </a:extLst>
          </p:cNvPr>
          <p:cNvSpPr txBox="1"/>
          <p:nvPr/>
        </p:nvSpPr>
        <p:spPr>
          <a:xfrm>
            <a:off x="271210" y="2320015"/>
            <a:ext cx="3844255" cy="2677656"/>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With the data gathered until now - including the sales predictions by experts - we can use the </a:t>
            </a:r>
            <a:r>
              <a:rPr lang="en-US" altLang="ko-KR" sz="1200" b="1">
                <a:solidFill>
                  <a:schemeClr val="tx1">
                    <a:lumMod val="75000"/>
                    <a:lumOff val="25000"/>
                  </a:schemeClr>
                </a:solidFill>
                <a:cs typeface="Arial" pitchFamily="34" charset="0"/>
              </a:rPr>
              <a:t>“Bass-sir model for diffusion of new products”</a:t>
            </a:r>
            <a:r>
              <a:rPr lang="en-US" altLang="ko-KR" sz="1200">
                <a:solidFill>
                  <a:schemeClr val="tx1">
                    <a:lumMod val="75000"/>
                    <a:lumOff val="25000"/>
                  </a:schemeClr>
                </a:solidFill>
                <a:cs typeface="Arial" pitchFamily="34" charset="0"/>
              </a:rPr>
              <a:t> to compute our future growth in terms of number of customers by considering three different sales scenarios: </a:t>
            </a:r>
          </a:p>
          <a:p>
            <a:pPr algn="just"/>
            <a:endParaRPr lang="en-US" altLang="ko-KR" sz="1200">
              <a:solidFill>
                <a:schemeClr val="tx1">
                  <a:lumMod val="75000"/>
                  <a:lumOff val="25000"/>
                </a:schemeClr>
              </a:solidFill>
              <a:cs typeface="Arial" pitchFamily="34" charset="0"/>
            </a:endParaRPr>
          </a:p>
          <a:p>
            <a:pPr marL="171450" indent="-171450" algn="just">
              <a:buFont typeface="Arial" panose="020B0604020202020204" pitchFamily="34" charset="0"/>
              <a:buChar char="•"/>
            </a:pPr>
            <a:r>
              <a:rPr lang="en-US" altLang="ko-KR" sz="1200" b="1">
                <a:solidFill>
                  <a:schemeClr val="tx1">
                    <a:lumMod val="75000"/>
                    <a:lumOff val="25000"/>
                  </a:schemeClr>
                </a:solidFill>
                <a:cs typeface="Arial" pitchFamily="34" charset="0"/>
              </a:rPr>
              <a:t>Worst</a:t>
            </a:r>
            <a:r>
              <a:rPr lang="en-US" altLang="ko-KR" sz="1200">
                <a:solidFill>
                  <a:schemeClr val="tx1">
                    <a:lumMod val="75000"/>
                    <a:lumOff val="25000"/>
                  </a:schemeClr>
                </a:solidFill>
                <a:cs typeface="Arial" pitchFamily="34" charset="0"/>
              </a:rPr>
              <a:t> (consider the minimum predictions)</a:t>
            </a:r>
          </a:p>
          <a:p>
            <a:pPr marL="171450" indent="-171450" algn="just">
              <a:buFont typeface="Arial" panose="020B0604020202020204" pitchFamily="34" charset="0"/>
              <a:buChar char="•"/>
            </a:pPr>
            <a:r>
              <a:rPr lang="en-US" altLang="ko-KR" sz="1200" b="1">
                <a:solidFill>
                  <a:schemeClr val="tx1">
                    <a:lumMod val="75000"/>
                    <a:lumOff val="25000"/>
                  </a:schemeClr>
                </a:solidFill>
                <a:cs typeface="Arial" pitchFamily="34" charset="0"/>
              </a:rPr>
              <a:t>Expected</a:t>
            </a:r>
            <a:r>
              <a:rPr lang="en-US" altLang="ko-KR" sz="1200">
                <a:solidFill>
                  <a:schemeClr val="tx1">
                    <a:lumMod val="75000"/>
                    <a:lumOff val="25000"/>
                  </a:schemeClr>
                </a:solidFill>
                <a:cs typeface="Arial" pitchFamily="34" charset="0"/>
              </a:rPr>
              <a:t> (consider the average predictions)</a:t>
            </a:r>
          </a:p>
          <a:p>
            <a:pPr marL="171450" indent="-171450" algn="just">
              <a:buFont typeface="Arial" panose="020B0604020202020204" pitchFamily="34" charset="0"/>
              <a:buChar char="•"/>
            </a:pPr>
            <a:r>
              <a:rPr lang="en-US" altLang="ko-KR" sz="1200" b="1">
                <a:solidFill>
                  <a:schemeClr val="tx1">
                    <a:lumMod val="75000"/>
                    <a:lumOff val="25000"/>
                  </a:schemeClr>
                </a:solidFill>
                <a:cs typeface="Arial" pitchFamily="34" charset="0"/>
              </a:rPr>
              <a:t>High</a:t>
            </a:r>
            <a:r>
              <a:rPr lang="en-US" altLang="ko-KR" sz="1200">
                <a:solidFill>
                  <a:schemeClr val="tx1">
                    <a:lumMod val="75000"/>
                    <a:lumOff val="25000"/>
                  </a:schemeClr>
                </a:solidFill>
                <a:cs typeface="Arial" pitchFamily="34" charset="0"/>
              </a:rPr>
              <a:t> (consider the maximum predictions)</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The prediction for the first 4 months are 0 customers, since as we will see later, those months will be fully dedicated to the Beta testers.</a:t>
            </a:r>
          </a:p>
        </p:txBody>
      </p:sp>
      <p:sp>
        <p:nvSpPr>
          <p:cNvPr id="6" name="Text Placeholder 1">
            <a:extLst>
              <a:ext uri="{FF2B5EF4-FFF2-40B4-BE49-F238E27FC236}">
                <a16:creationId xmlns:a16="http://schemas.microsoft.com/office/drawing/2014/main" id="{0CD1E47F-EA30-E142-A791-4D5610C6F7DF}"/>
              </a:ext>
            </a:extLst>
          </p:cNvPr>
          <p:cNvSpPr>
            <a:spLocks noGrp="1"/>
          </p:cNvSpPr>
          <p:nvPr>
            <p:ph type="body" sz="quarter" idx="10"/>
          </p:nvPr>
        </p:nvSpPr>
        <p:spPr>
          <a:xfrm>
            <a:off x="323529" y="339509"/>
            <a:ext cx="11573197" cy="724247"/>
          </a:xfrm>
        </p:spPr>
        <p:txBody>
          <a:bodyPr>
            <a:noAutofit/>
          </a:bodyPr>
          <a:lstStyle/>
          <a:p>
            <a:r>
              <a:rPr lang="en-US" sz="4000">
                <a:latin typeface="Arial Nova" panose="020B0504020202020204" pitchFamily="34" charset="0"/>
                <a:cs typeface="Arial"/>
              </a:rPr>
              <a:t>Growth predictions by Experts</a:t>
            </a:r>
          </a:p>
        </p:txBody>
      </p:sp>
      <p:sp>
        <p:nvSpPr>
          <p:cNvPr id="7" name="TextBox 4">
            <a:extLst>
              <a:ext uri="{FF2B5EF4-FFF2-40B4-BE49-F238E27FC236}">
                <a16:creationId xmlns:a16="http://schemas.microsoft.com/office/drawing/2014/main" id="{45DB0406-3354-A747-AA77-54C1E21F424F}"/>
              </a:ext>
            </a:extLst>
          </p:cNvPr>
          <p:cNvSpPr txBox="1"/>
          <p:nvPr/>
        </p:nvSpPr>
        <p:spPr>
          <a:xfrm>
            <a:off x="271209" y="5106738"/>
            <a:ext cx="3844255" cy="1200329"/>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To use the Bass-sir model we had to define some parameters, which those values are given here:</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Imitation coefficient: 10%</a:t>
            </a:r>
          </a:p>
          <a:p>
            <a:pPr algn="just"/>
            <a:r>
              <a:rPr lang="en-US" altLang="ko-KR" sz="1200">
                <a:solidFill>
                  <a:schemeClr val="tx1">
                    <a:lumMod val="75000"/>
                    <a:lumOff val="25000"/>
                  </a:schemeClr>
                </a:solidFill>
                <a:cs typeface="Arial" pitchFamily="34" charset="0"/>
              </a:rPr>
              <a:t>Spontaneous purchase coefficient: 0.05%</a:t>
            </a:r>
          </a:p>
          <a:p>
            <a:pPr algn="just"/>
            <a:r>
              <a:rPr lang="en-US" altLang="ko-KR" sz="1200">
                <a:solidFill>
                  <a:schemeClr val="tx1">
                    <a:lumMod val="75000"/>
                    <a:lumOff val="25000"/>
                  </a:schemeClr>
                </a:solidFill>
                <a:cs typeface="Arial" pitchFamily="34" charset="0"/>
              </a:rPr>
              <a:t>Market size: 38.000 companies (European market)</a:t>
            </a:r>
          </a:p>
        </p:txBody>
      </p:sp>
      <p:pic>
        <p:nvPicPr>
          <p:cNvPr id="11" name="Immagine 10">
            <a:extLst>
              <a:ext uri="{FF2B5EF4-FFF2-40B4-BE49-F238E27FC236}">
                <a16:creationId xmlns:a16="http://schemas.microsoft.com/office/drawing/2014/main" id="{A0B2FEB5-CA58-F04A-A245-FFB177EFB753}"/>
              </a:ext>
            </a:extLst>
          </p:cNvPr>
          <p:cNvPicPr>
            <a:picLocks noChangeAspect="1"/>
          </p:cNvPicPr>
          <p:nvPr/>
        </p:nvPicPr>
        <p:blipFill rotWithShape="1">
          <a:blip r:embed="rId2"/>
          <a:srcRect l="900" t="1938" r="1633"/>
          <a:stretch/>
        </p:blipFill>
        <p:spPr>
          <a:xfrm>
            <a:off x="4226033" y="2116505"/>
            <a:ext cx="7711579" cy="4536958"/>
          </a:xfrm>
          <a:prstGeom prst="rect">
            <a:avLst/>
          </a:prstGeom>
        </p:spPr>
      </p:pic>
    </p:spTree>
    <p:extLst>
      <p:ext uri="{BB962C8B-B14F-4D97-AF65-F5344CB8AC3E}">
        <p14:creationId xmlns:p14="http://schemas.microsoft.com/office/powerpoint/2010/main" val="2589009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4">
            <a:extLst>
              <a:ext uri="{FF2B5EF4-FFF2-40B4-BE49-F238E27FC236}">
                <a16:creationId xmlns:a16="http://schemas.microsoft.com/office/drawing/2014/main" id="{D4A222E4-1703-4E49-AA2C-3358136F3D72}"/>
              </a:ext>
            </a:extLst>
          </p:cNvPr>
          <p:cNvSpPr txBox="1"/>
          <p:nvPr/>
        </p:nvSpPr>
        <p:spPr>
          <a:xfrm>
            <a:off x="761791" y="5118373"/>
            <a:ext cx="3496695" cy="1323439"/>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Cost Structure</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Pricing Scheme</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Revenues Streams</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Profits</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SWOT Analysis</a:t>
            </a:r>
          </a:p>
        </p:txBody>
      </p:sp>
      <p:pic>
        <p:nvPicPr>
          <p:cNvPr id="5" name="Segnaposto immagine 4">
            <a:extLst>
              <a:ext uri="{FF2B5EF4-FFF2-40B4-BE49-F238E27FC236}">
                <a16:creationId xmlns:a16="http://schemas.microsoft.com/office/drawing/2014/main" id="{F942A85B-B032-5A47-AAB8-52502730369F}"/>
              </a:ext>
            </a:extLst>
          </p:cNvPr>
          <p:cNvPicPr>
            <a:picLocks noGrp="1" noChangeAspect="1"/>
          </p:cNvPicPr>
          <p:nvPr>
            <p:ph type="pic" sz="quarter" idx="12"/>
          </p:nvPr>
        </p:nvPicPr>
        <p:blipFill>
          <a:blip r:embed="rId2">
            <a:duotone>
              <a:schemeClr val="accent3">
                <a:shade val="45000"/>
                <a:satMod val="135000"/>
              </a:schemeClr>
              <a:prstClr val="white"/>
            </a:duotone>
            <a:alphaModFix amt="85000"/>
            <a:extLst>
              <a:ext uri="{BEBA8EAE-BF5A-486C-A8C5-ECC9F3942E4B}">
                <a14:imgProps xmlns:a14="http://schemas.microsoft.com/office/drawing/2010/main">
                  <a14:imgLayer r:embed="rId3">
                    <a14:imgEffect>
                      <a14:saturation sat="400000"/>
                    </a14:imgEffect>
                  </a14:imgLayer>
                </a14:imgProps>
              </a:ext>
            </a:extLst>
          </a:blip>
          <a:srcRect l="22036" r="22036"/>
          <a:stretch>
            <a:fillRect/>
          </a:stretch>
        </p:blipFill>
        <p:spPr/>
      </p:pic>
      <p:pic>
        <p:nvPicPr>
          <p:cNvPr id="3" name="Segnaposto immagine 2">
            <a:extLst>
              <a:ext uri="{FF2B5EF4-FFF2-40B4-BE49-F238E27FC236}">
                <a16:creationId xmlns:a16="http://schemas.microsoft.com/office/drawing/2014/main" id="{5CD78D64-A553-CA4A-9C5C-39D77DD3043C}"/>
              </a:ext>
            </a:extLst>
          </p:cNvPr>
          <p:cNvPicPr>
            <a:picLocks noGrp="1" noChangeAspect="1"/>
          </p:cNvPicPr>
          <p:nvPr>
            <p:ph type="pic" sz="quarter" idx="11"/>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contrast="20000"/>
                    </a14:imgEffect>
                  </a14:imgLayer>
                </a14:imgProps>
              </a:ext>
            </a:extLst>
          </a:blip>
          <a:srcRect l="24146" r="24146"/>
          <a:stretch>
            <a:fillRect/>
          </a:stretch>
        </p:blipFill>
        <p:spPr/>
      </p:pic>
      <p:pic>
        <p:nvPicPr>
          <p:cNvPr id="2" name="Segnaposto immagine 1">
            <a:extLst>
              <a:ext uri="{FF2B5EF4-FFF2-40B4-BE49-F238E27FC236}">
                <a16:creationId xmlns:a16="http://schemas.microsoft.com/office/drawing/2014/main" id="{C60B6D0D-4BC6-4345-995D-CEFF1074EF5E}"/>
              </a:ext>
            </a:extLst>
          </p:cNvPr>
          <p:cNvPicPr>
            <a:picLocks noGrp="1" noChangeAspect="1"/>
          </p:cNvPicPr>
          <p:nvPr>
            <p:ph type="pic" sz="quarter" idx="10"/>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saturation sat="400000"/>
                    </a14:imgEffect>
                  </a14:imgLayer>
                </a14:imgProps>
              </a:ext>
            </a:extLst>
          </a:blip>
          <a:srcRect l="17061" r="17061"/>
          <a:stretch>
            <a:fillRect/>
          </a:stretch>
        </p:blipFill>
        <p:spPr/>
      </p:pic>
      <p:pic>
        <p:nvPicPr>
          <p:cNvPr id="17" name="Segnaposto immagine 16">
            <a:extLst>
              <a:ext uri="{FF2B5EF4-FFF2-40B4-BE49-F238E27FC236}">
                <a16:creationId xmlns:a16="http://schemas.microsoft.com/office/drawing/2014/main" id="{E6E5769B-85DB-4B45-BA79-17BB8FA821A7}"/>
              </a:ext>
            </a:extLst>
          </p:cNvPr>
          <p:cNvPicPr>
            <a:picLocks noGrp="1" noChangeAspect="1"/>
          </p:cNvPicPr>
          <p:nvPr>
            <p:ph type="pic" sz="quarter" idx="13"/>
          </p:nvPr>
        </p:nvPicPr>
        <p:blipFill>
          <a:blip r:embed="rId8">
            <a:duotone>
              <a:schemeClr val="accent3">
                <a:shade val="45000"/>
                <a:satMod val="135000"/>
              </a:schemeClr>
              <a:prstClr val="white"/>
            </a:duotone>
            <a:alphaModFix/>
            <a:extLst>
              <a:ext uri="{BEBA8EAE-BF5A-486C-A8C5-ECC9F3942E4B}">
                <a14:imgProps xmlns:a14="http://schemas.microsoft.com/office/drawing/2010/main">
                  <a14:imgLayer r:embed="rId9">
                    <a14:imgEffect>
                      <a14:saturation sat="400000"/>
                    </a14:imgEffect>
                  </a14:imgLayer>
                </a14:imgProps>
              </a:ext>
            </a:extLst>
          </a:blip>
          <a:srcRect l="16901" r="16901"/>
          <a:stretch>
            <a:fillRect/>
          </a:stretch>
        </p:blipFill>
        <p:spPr/>
      </p:pic>
      <p:sp>
        <p:nvSpPr>
          <p:cNvPr id="18" name="Text Placeholder 13">
            <a:extLst>
              <a:ext uri="{FF2B5EF4-FFF2-40B4-BE49-F238E27FC236}">
                <a16:creationId xmlns:a16="http://schemas.microsoft.com/office/drawing/2014/main" id="{142C61E7-42A1-D742-8F21-4B2E5547488D}"/>
              </a:ext>
            </a:extLst>
          </p:cNvPr>
          <p:cNvSpPr txBox="1">
            <a:spLocks/>
          </p:cNvSpPr>
          <p:nvPr/>
        </p:nvSpPr>
        <p:spPr>
          <a:xfrm>
            <a:off x="617412" y="696690"/>
            <a:ext cx="5061493" cy="2357762"/>
          </a:xfrm>
          <a:prstGeom prst="rect">
            <a:avLst/>
          </a:prstGeom>
        </p:spPr>
        <p:txBody>
          <a:bodyPr lIns="91440" tIns="45720" rIns="91440" bIns="45720"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800" b="1">
                <a:solidFill>
                  <a:schemeClr val="tx1">
                    <a:lumMod val="75000"/>
                    <a:lumOff val="25000"/>
                  </a:schemeClr>
                </a:solidFill>
                <a:latin typeface="Arial Nova" panose="020B0504020202020204" pitchFamily="34" charset="0"/>
                <a:cs typeface="Arial"/>
              </a:rPr>
              <a:t>Pricing </a:t>
            </a:r>
            <a:r>
              <a:rPr lang="en-US" altLang="ko-KR" sz="4800" b="1">
                <a:solidFill>
                  <a:schemeClr val="tx1">
                    <a:lumMod val="75000"/>
                    <a:lumOff val="25000"/>
                  </a:schemeClr>
                </a:solidFill>
                <a:latin typeface="Arial Nova" panose="020B0504020202020204" pitchFamily="34" charset="0"/>
                <a:ea typeface="맑은 고딕"/>
                <a:cs typeface="Arial"/>
              </a:rPr>
              <a:t>and</a:t>
            </a:r>
            <a:endParaRPr lang="en-US" sz="4800">
              <a:solidFill>
                <a:schemeClr val="tx1">
                  <a:lumMod val="75000"/>
                  <a:lumOff val="25000"/>
                </a:schemeClr>
              </a:solidFill>
              <a:latin typeface="Arial Nova" panose="020B0504020202020204" pitchFamily="34" charset="0"/>
              <a:cs typeface="Calibri Light"/>
            </a:endParaRPr>
          </a:p>
          <a:p>
            <a:pPr marL="0" indent="0">
              <a:lnSpc>
                <a:spcPct val="110000"/>
              </a:lnSpc>
              <a:buNone/>
            </a:pPr>
            <a:r>
              <a:rPr lang="en-US" altLang="ko-KR" sz="4800" b="1">
                <a:solidFill>
                  <a:schemeClr val="tx1">
                    <a:lumMod val="75000"/>
                    <a:lumOff val="25000"/>
                  </a:schemeClr>
                </a:solidFill>
                <a:latin typeface="Arial Nova" panose="020B0504020202020204" pitchFamily="34" charset="0"/>
                <a:ea typeface="맑은 고딕"/>
                <a:cs typeface="Arial"/>
              </a:rPr>
              <a:t>Revenues</a:t>
            </a:r>
            <a:endParaRPr lang="en-US" sz="4800">
              <a:solidFill>
                <a:schemeClr val="tx1">
                  <a:lumMod val="75000"/>
                  <a:lumOff val="25000"/>
                </a:schemeClr>
              </a:solidFill>
              <a:latin typeface="Arial Nova" panose="020B0504020202020204" pitchFamily="34" charset="0"/>
              <a:cs typeface="Calibri Light"/>
            </a:endParaRPr>
          </a:p>
        </p:txBody>
      </p:sp>
    </p:spTree>
    <p:extLst>
      <p:ext uri="{BB962C8B-B14F-4D97-AF65-F5344CB8AC3E}">
        <p14:creationId xmlns:p14="http://schemas.microsoft.com/office/powerpoint/2010/main" val="2193821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Autofit/>
          </a:bodyPr>
          <a:lstStyle/>
          <a:p>
            <a:r>
              <a:rPr lang="en-US" sz="4000">
                <a:latin typeface="Arial Nova" panose="020B0504020202020204" pitchFamily="34" charset="0"/>
                <a:cs typeface="Arial"/>
              </a:rPr>
              <a:t>Monthly Cost Structure</a:t>
            </a:r>
          </a:p>
        </p:txBody>
      </p:sp>
      <p:pic>
        <p:nvPicPr>
          <p:cNvPr id="20" name="Immagine 19">
            <a:extLst>
              <a:ext uri="{FF2B5EF4-FFF2-40B4-BE49-F238E27FC236}">
                <a16:creationId xmlns:a16="http://schemas.microsoft.com/office/drawing/2014/main" id="{0F1FE74A-F47C-5F4A-80D8-B36E3B6BFE53}"/>
              </a:ext>
            </a:extLst>
          </p:cNvPr>
          <p:cNvPicPr>
            <a:picLocks noChangeAspect="1"/>
          </p:cNvPicPr>
          <p:nvPr/>
        </p:nvPicPr>
        <p:blipFill rotWithShape="1">
          <a:blip r:embed="rId3"/>
          <a:srcRect l="857" r="3357"/>
          <a:stretch/>
        </p:blipFill>
        <p:spPr>
          <a:xfrm>
            <a:off x="0" y="1189751"/>
            <a:ext cx="5839097" cy="4127877"/>
          </a:xfrm>
          <a:prstGeom prst="rect">
            <a:avLst/>
          </a:prstGeom>
        </p:spPr>
      </p:pic>
      <p:pic>
        <p:nvPicPr>
          <p:cNvPr id="21" name="Immagine 20">
            <a:extLst>
              <a:ext uri="{FF2B5EF4-FFF2-40B4-BE49-F238E27FC236}">
                <a16:creationId xmlns:a16="http://schemas.microsoft.com/office/drawing/2014/main" id="{BFD4AC86-3A92-054A-9248-D5507F62D77F}"/>
              </a:ext>
            </a:extLst>
          </p:cNvPr>
          <p:cNvPicPr>
            <a:picLocks noChangeAspect="1"/>
          </p:cNvPicPr>
          <p:nvPr/>
        </p:nvPicPr>
        <p:blipFill rotWithShape="1">
          <a:blip r:embed="rId4"/>
          <a:srcRect l="6022" r="1530" b="1867"/>
          <a:stretch/>
        </p:blipFill>
        <p:spPr>
          <a:xfrm>
            <a:off x="5865224" y="1066877"/>
            <a:ext cx="6313713" cy="4504610"/>
          </a:xfrm>
          <a:prstGeom prst="rect">
            <a:avLst/>
          </a:prstGeom>
        </p:spPr>
      </p:pic>
      <p:sp>
        <p:nvSpPr>
          <p:cNvPr id="22" name="TextBox 4">
            <a:extLst>
              <a:ext uri="{FF2B5EF4-FFF2-40B4-BE49-F238E27FC236}">
                <a16:creationId xmlns:a16="http://schemas.microsoft.com/office/drawing/2014/main" id="{8EEB5A60-C283-0E4D-BC4F-0D47FB336595}"/>
              </a:ext>
            </a:extLst>
          </p:cNvPr>
          <p:cNvSpPr txBox="1"/>
          <p:nvPr/>
        </p:nvSpPr>
        <p:spPr>
          <a:xfrm>
            <a:off x="929869" y="5687494"/>
            <a:ext cx="4501874" cy="892552"/>
          </a:xfrm>
          <a:prstGeom prst="rect">
            <a:avLst/>
          </a:prstGeom>
          <a:noFill/>
        </p:spPr>
        <p:txBody>
          <a:bodyPr wrap="square" lIns="108000" rIns="108000" rtlCol="0">
            <a:spAutoFit/>
          </a:bodyPr>
          <a:lstStyle/>
          <a:p>
            <a:pPr algn="just"/>
            <a:r>
              <a:rPr lang="en-US" altLang="ko-KR" sz="1600" b="1">
                <a:solidFill>
                  <a:schemeClr val="tx1">
                    <a:lumMod val="75000"/>
                    <a:lumOff val="25000"/>
                  </a:schemeClr>
                </a:solidFill>
                <a:cs typeface="Arial" pitchFamily="34" charset="0"/>
              </a:rPr>
              <a:t>Not fully operational costs</a:t>
            </a:r>
          </a:p>
          <a:p>
            <a:pPr algn="just"/>
            <a:r>
              <a:rPr lang="en-US" altLang="ko-KR" sz="1200">
                <a:solidFill>
                  <a:schemeClr val="tx1">
                    <a:lumMod val="75000"/>
                    <a:lumOff val="25000"/>
                  </a:schemeClr>
                </a:solidFill>
                <a:cs typeface="Arial" pitchFamily="34" charset="0"/>
              </a:rPr>
              <a:t>This chart shows our monthly costs for the first year, where we assume that we don’t need to have several costs, as we are a Start-Up and we can exploit several benefits.</a:t>
            </a:r>
          </a:p>
        </p:txBody>
      </p:sp>
      <p:sp>
        <p:nvSpPr>
          <p:cNvPr id="23" name="TextBox 4">
            <a:extLst>
              <a:ext uri="{FF2B5EF4-FFF2-40B4-BE49-F238E27FC236}">
                <a16:creationId xmlns:a16="http://schemas.microsoft.com/office/drawing/2014/main" id="{26B8F8CF-EDA2-FA42-BB99-7A316C5BE5FC}"/>
              </a:ext>
            </a:extLst>
          </p:cNvPr>
          <p:cNvSpPr txBox="1"/>
          <p:nvPr/>
        </p:nvSpPr>
        <p:spPr>
          <a:xfrm>
            <a:off x="6310563" y="5632512"/>
            <a:ext cx="5423034" cy="1077218"/>
          </a:xfrm>
          <a:prstGeom prst="rect">
            <a:avLst/>
          </a:prstGeom>
          <a:noFill/>
        </p:spPr>
        <p:txBody>
          <a:bodyPr wrap="square" lIns="108000" rIns="108000" rtlCol="0">
            <a:spAutoFit/>
          </a:bodyPr>
          <a:lstStyle/>
          <a:p>
            <a:pPr algn="just"/>
            <a:r>
              <a:rPr lang="en-US" altLang="ko-KR" sz="1600" b="1">
                <a:solidFill>
                  <a:schemeClr val="tx1">
                    <a:lumMod val="75000"/>
                    <a:lumOff val="25000"/>
                  </a:schemeClr>
                </a:solidFill>
                <a:cs typeface="Arial" pitchFamily="34" charset="0"/>
              </a:rPr>
              <a:t>Fully operational costs</a:t>
            </a:r>
          </a:p>
          <a:p>
            <a:pPr algn="just"/>
            <a:r>
              <a:rPr lang="en-US" altLang="ko-KR" sz="1200">
                <a:solidFill>
                  <a:schemeClr val="tx1">
                    <a:lumMod val="75000"/>
                    <a:lumOff val="25000"/>
                  </a:schemeClr>
                </a:solidFill>
                <a:cs typeface="Arial" pitchFamily="34" charset="0"/>
              </a:rPr>
              <a:t>Eventually, after the first year, we would need an office to work in, an insurance, and we should start paying the AWS Cloud Platform services, which were free for the first year. Moreover, we would need a tax advisor for managing prime entry, VAT, prepayments and accrued income etc.</a:t>
            </a:r>
          </a:p>
        </p:txBody>
      </p:sp>
    </p:spTree>
    <p:extLst>
      <p:ext uri="{BB962C8B-B14F-4D97-AF65-F5344CB8AC3E}">
        <p14:creationId xmlns:p14="http://schemas.microsoft.com/office/powerpoint/2010/main" val="1054267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a:latin typeface="Arial Nova" panose="020B0504020202020204" pitchFamily="34" charset="0"/>
                <a:cs typeface="Arial"/>
              </a:rPr>
              <a:t>Pricing model</a:t>
            </a:r>
          </a:p>
        </p:txBody>
      </p:sp>
      <p:graphicFrame>
        <p:nvGraphicFramePr>
          <p:cNvPr id="9" name="Table 8">
            <a:extLst>
              <a:ext uri="{FF2B5EF4-FFF2-40B4-BE49-F238E27FC236}">
                <a16:creationId xmlns:a16="http://schemas.microsoft.com/office/drawing/2014/main" id="{3625CDFE-C241-4D51-A834-B726F6727024}"/>
              </a:ext>
            </a:extLst>
          </p:cNvPr>
          <p:cNvGraphicFramePr>
            <a:graphicFrameLocks noGrp="1"/>
          </p:cNvGraphicFramePr>
          <p:nvPr>
            <p:extLst>
              <p:ext uri="{D42A27DB-BD31-4B8C-83A1-F6EECF244321}">
                <p14:modId xmlns:p14="http://schemas.microsoft.com/office/powerpoint/2010/main" val="823966688"/>
              </p:ext>
            </p:extLst>
          </p:nvPr>
        </p:nvGraphicFramePr>
        <p:xfrm>
          <a:off x="6703439"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Middle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3"/>
                          </a:solidFill>
                          <a:latin typeface="Arial" pitchFamily="34" charset="0"/>
                          <a:cs typeface="Arial" pitchFamily="34" charset="0"/>
                        </a:rPr>
                        <a:t>65 €/month</a:t>
                      </a:r>
                      <a:endParaRPr lang="ko-KR" altLang="en-US" sz="2800" b="1">
                        <a:solidFill>
                          <a:schemeClr val="accent3"/>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3"/>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err="1">
                          <a:solidFill>
                            <a:schemeClr val="tx1">
                              <a:lumMod val="75000"/>
                              <a:lumOff val="25000"/>
                            </a:schemeClr>
                          </a:solidFill>
                          <a:latin typeface="Arial" pitchFamily="34" charset="0"/>
                          <a:cs typeface="Arial" pitchFamily="34" charset="0"/>
                        </a:rPr>
                        <a:t>All</a:t>
                      </a:r>
                      <a:r>
                        <a:rPr lang="it-IT" altLang="ko-KR" sz="1200">
                          <a:solidFill>
                            <a:schemeClr val="tx1">
                              <a:lumMod val="75000"/>
                              <a:lumOff val="25000"/>
                            </a:schemeClr>
                          </a:solidFill>
                          <a:latin typeface="Arial" pitchFamily="34" charset="0"/>
                          <a:cs typeface="Arial" pitchFamily="34" charset="0"/>
                        </a:rPr>
                        <a:t> the </a:t>
                      </a:r>
                      <a:r>
                        <a:rPr lang="it-IT" altLang="ko-KR" sz="1200" err="1">
                          <a:solidFill>
                            <a:schemeClr val="tx1">
                              <a:lumMod val="75000"/>
                              <a:lumOff val="25000"/>
                            </a:schemeClr>
                          </a:solidFill>
                          <a:latin typeface="Arial" pitchFamily="34" charset="0"/>
                          <a:cs typeface="Arial" pitchFamily="34" charset="0"/>
                        </a:rPr>
                        <a:t>features</a:t>
                      </a:r>
                      <a:r>
                        <a:rPr lang="it-IT" altLang="ko-KR" sz="1200">
                          <a:solidFill>
                            <a:schemeClr val="tx1">
                              <a:lumMod val="75000"/>
                              <a:lumOff val="25000"/>
                            </a:schemeClr>
                          </a:solidFill>
                          <a:latin typeface="Arial" pitchFamily="34" charset="0"/>
                          <a:cs typeface="Arial" pitchFamily="34" charset="0"/>
                        </a:rPr>
                        <a:t> in the Entry Plan</a:t>
                      </a: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a:solidFill>
                            <a:schemeClr val="tx1">
                              <a:lumMod val="75000"/>
                              <a:lumOff val="25000"/>
                            </a:schemeClr>
                          </a:solidFill>
                          <a:latin typeface="Arial" pitchFamily="34" charset="0"/>
                          <a:cs typeface="Arial" pitchFamily="34" charset="0"/>
                        </a:rPr>
                        <a:t>Complete </a:t>
                      </a:r>
                      <a:r>
                        <a:rPr lang="it-IT" altLang="ko-KR" sz="1200" err="1">
                          <a:solidFill>
                            <a:schemeClr val="tx1">
                              <a:lumMod val="75000"/>
                              <a:lumOff val="25000"/>
                            </a:schemeClr>
                          </a:solidFill>
                          <a:latin typeface="Arial" pitchFamily="34" charset="0"/>
                          <a:cs typeface="Arial" pitchFamily="34" charset="0"/>
                        </a:rPr>
                        <a:t>customization</a:t>
                      </a:r>
                      <a:r>
                        <a:rPr lang="it-IT" altLang="ko-KR" sz="1200">
                          <a:solidFill>
                            <a:schemeClr val="tx1">
                              <a:lumMod val="75000"/>
                              <a:lumOff val="25000"/>
                            </a:schemeClr>
                          </a:solidFill>
                          <a:latin typeface="Arial" pitchFamily="34" charset="0"/>
                          <a:cs typeface="Arial" pitchFamily="34" charset="0"/>
                        </a:rPr>
                        <a:t> of </a:t>
                      </a:r>
                      <a:r>
                        <a:rPr lang="it-IT" altLang="ko-KR" sz="1200" err="1">
                          <a:solidFill>
                            <a:schemeClr val="tx1">
                              <a:lumMod val="75000"/>
                              <a:lumOff val="25000"/>
                            </a:schemeClr>
                          </a:solidFill>
                          <a:latin typeface="Arial" pitchFamily="34" charset="0"/>
                          <a:cs typeface="Arial" pitchFamily="34" charset="0"/>
                        </a:rPr>
                        <a:t>knowledge</a:t>
                      </a:r>
                      <a:r>
                        <a:rPr lang="it-IT" altLang="ko-KR" sz="1200">
                          <a:solidFill>
                            <a:schemeClr val="tx1">
                              <a:lumMod val="75000"/>
                              <a:lumOff val="25000"/>
                            </a:schemeClr>
                          </a:solidFill>
                          <a:latin typeface="Arial" pitchFamily="34" charset="0"/>
                          <a:cs typeface="Arial" pitchFamily="34" charset="0"/>
                        </a:rPr>
                        <a:t> </a:t>
                      </a:r>
                      <a:r>
                        <a:rPr lang="it-IT" altLang="ko-KR" sz="1200" err="1">
                          <a:solidFill>
                            <a:schemeClr val="tx1">
                              <a:lumMod val="75000"/>
                              <a:lumOff val="25000"/>
                            </a:schemeClr>
                          </a:solidFill>
                          <a:latin typeface="Arial" pitchFamily="34" charset="0"/>
                          <a:cs typeface="Arial" pitchFamily="34" charset="0"/>
                        </a:rPr>
                        <a:t>graph</a:t>
                      </a:r>
                      <a:endParaRPr lang="it-IT" altLang="ko-KR" sz="1200">
                        <a:solidFill>
                          <a:schemeClr val="tx1">
                            <a:lumMod val="75000"/>
                            <a:lumOff val="25000"/>
                          </a:schemeClr>
                        </a:solidFill>
                        <a:latin typeface="Arial" pitchFamily="34" charset="0"/>
                        <a:cs typeface="Arial" pitchFamily="34" charset="0"/>
                      </a:endParaRP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a:solidFill>
                            <a:schemeClr val="tx1">
                              <a:lumMod val="75000"/>
                              <a:lumOff val="25000"/>
                            </a:schemeClr>
                          </a:solidFill>
                          <a:latin typeface="Arial" pitchFamily="34" charset="0"/>
                          <a:cs typeface="Arial" pitchFamily="34" charset="0"/>
                        </a:rPr>
                        <a:t>Voice-</a:t>
                      </a:r>
                      <a:r>
                        <a:rPr lang="it-IT" altLang="ko-KR" sz="1200" err="1">
                          <a:solidFill>
                            <a:schemeClr val="tx1">
                              <a:lumMod val="75000"/>
                              <a:lumOff val="25000"/>
                            </a:schemeClr>
                          </a:solidFill>
                          <a:latin typeface="Arial" pitchFamily="34" charset="0"/>
                          <a:cs typeface="Arial" pitchFamily="34" charset="0"/>
                        </a:rPr>
                        <a:t>activated</a:t>
                      </a:r>
                      <a:r>
                        <a:rPr lang="it-IT" altLang="ko-KR" sz="1200">
                          <a:solidFill>
                            <a:schemeClr val="tx1">
                              <a:lumMod val="75000"/>
                              <a:lumOff val="25000"/>
                            </a:schemeClr>
                          </a:solidFill>
                          <a:latin typeface="Arial" pitchFamily="34" charset="0"/>
                          <a:cs typeface="Arial" pitchFamily="34" charset="0"/>
                        </a:rPr>
                        <a:t> UI</a:t>
                      </a: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0" name="Group 9">
            <a:extLst>
              <a:ext uri="{FF2B5EF4-FFF2-40B4-BE49-F238E27FC236}">
                <a16:creationId xmlns:a16="http://schemas.microsoft.com/office/drawing/2014/main" id="{930BC0BE-A9BF-428A-9680-9B2F2F4422F9}"/>
              </a:ext>
            </a:extLst>
          </p:cNvPr>
          <p:cNvGrpSpPr/>
          <p:nvPr/>
        </p:nvGrpSpPr>
        <p:grpSpPr>
          <a:xfrm>
            <a:off x="6934989" y="5706653"/>
            <a:ext cx="1800000" cy="360040"/>
            <a:chOff x="2627784" y="3579862"/>
            <a:chExt cx="1986980" cy="360040"/>
          </a:xfrm>
        </p:grpSpPr>
        <p:sp>
          <p:nvSpPr>
            <p:cNvPr id="11" name="Rounded Rectangle 13">
              <a:extLst>
                <a:ext uri="{FF2B5EF4-FFF2-40B4-BE49-F238E27FC236}">
                  <a16:creationId xmlns:a16="http://schemas.microsoft.com/office/drawing/2014/main" id="{7B888717-E9F6-4C5A-BA72-DEA03ABB94BA}"/>
                </a:ext>
              </a:extLst>
            </p:cNvPr>
            <p:cNvSpPr/>
            <p:nvPr/>
          </p:nvSpPr>
          <p:spPr>
            <a:xfrm>
              <a:off x="2627784" y="3579862"/>
              <a:ext cx="1986980" cy="36004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2" name="TextBox 11">
              <a:extLst>
                <a:ext uri="{FF2B5EF4-FFF2-40B4-BE49-F238E27FC236}">
                  <a16:creationId xmlns:a16="http://schemas.microsoft.com/office/drawing/2014/main" id="{4218666E-ED08-48A4-A635-52338C7A93DA}"/>
                </a:ext>
              </a:extLst>
            </p:cNvPr>
            <p:cNvSpPr txBox="1"/>
            <p:nvPr/>
          </p:nvSpPr>
          <p:spPr>
            <a:xfrm>
              <a:off x="2876474" y="3605993"/>
              <a:ext cx="1489599"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Best Deal</a:t>
              </a:r>
              <a:endParaRPr lang="ko-KR" altLang="en-US" sz="1400" b="1">
                <a:solidFill>
                  <a:schemeClr val="bg1"/>
                </a:solidFill>
                <a:cs typeface="Arial" pitchFamily="34" charset="0"/>
              </a:endParaRPr>
            </a:p>
          </p:txBody>
        </p:sp>
      </p:grpSp>
      <p:graphicFrame>
        <p:nvGraphicFramePr>
          <p:cNvPr id="13" name="Table 12">
            <a:extLst>
              <a:ext uri="{FF2B5EF4-FFF2-40B4-BE49-F238E27FC236}">
                <a16:creationId xmlns:a16="http://schemas.microsoft.com/office/drawing/2014/main" id="{6F998DA6-4FCF-4554-9C5F-5C5984726036}"/>
              </a:ext>
            </a:extLst>
          </p:cNvPr>
          <p:cNvGraphicFramePr>
            <a:graphicFrameLocks noGrp="1"/>
          </p:cNvGraphicFramePr>
          <p:nvPr>
            <p:extLst>
              <p:ext uri="{D42A27DB-BD31-4B8C-83A1-F6EECF244321}">
                <p14:modId xmlns:p14="http://schemas.microsoft.com/office/powerpoint/2010/main" val="3183488725"/>
              </p:ext>
            </p:extLst>
          </p:nvPr>
        </p:nvGraphicFramePr>
        <p:xfrm>
          <a:off x="3968203"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Entry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1"/>
                          </a:solidFill>
                          <a:latin typeface="Arial" pitchFamily="34" charset="0"/>
                          <a:cs typeface="Arial" pitchFamily="34" charset="0"/>
                        </a:rPr>
                        <a:t>42 €/month</a:t>
                      </a:r>
                      <a:endParaRPr lang="ko-KR" altLang="en-US" sz="2800" b="1">
                        <a:solidFill>
                          <a:schemeClr val="accent1"/>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1"/>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err="1">
                          <a:solidFill>
                            <a:schemeClr val="tx1">
                              <a:lumMod val="75000"/>
                              <a:lumOff val="25000"/>
                            </a:schemeClr>
                          </a:solidFill>
                          <a:latin typeface="Arial" pitchFamily="34" charset="0"/>
                          <a:cs typeface="Arial" pitchFamily="34" charset="0"/>
                        </a:rPr>
                        <a:t>Inference</a:t>
                      </a:r>
                      <a:r>
                        <a:rPr lang="it-IT" altLang="ko-KR" sz="1200">
                          <a:solidFill>
                            <a:schemeClr val="tx1">
                              <a:lumMod val="75000"/>
                              <a:lumOff val="25000"/>
                            </a:schemeClr>
                          </a:solidFill>
                          <a:latin typeface="Arial" pitchFamily="34" charset="0"/>
                          <a:cs typeface="Arial" pitchFamily="34" charset="0"/>
                        </a:rPr>
                        <a:t> </a:t>
                      </a:r>
                      <a:r>
                        <a:rPr lang="it-IT" altLang="ko-KR" sz="1200" err="1">
                          <a:solidFill>
                            <a:schemeClr val="tx1">
                              <a:lumMod val="75000"/>
                              <a:lumOff val="25000"/>
                            </a:schemeClr>
                          </a:solidFill>
                          <a:latin typeface="Arial" pitchFamily="34" charset="0"/>
                          <a:cs typeface="Arial" pitchFamily="34" charset="0"/>
                        </a:rPr>
                        <a:t>engine</a:t>
                      </a:r>
                      <a:endParaRPr lang="it-IT" altLang="ko-KR" sz="1200">
                        <a:solidFill>
                          <a:schemeClr val="tx1">
                            <a:lumMod val="75000"/>
                            <a:lumOff val="25000"/>
                          </a:schemeClr>
                        </a:solidFill>
                        <a:latin typeface="Arial" pitchFamily="34" charset="0"/>
                        <a:cs typeface="Arial" pitchFamily="34" charset="0"/>
                      </a:endParaRP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a:solidFill>
                            <a:schemeClr val="tx1">
                              <a:lumMod val="75000"/>
                              <a:lumOff val="25000"/>
                            </a:schemeClr>
                          </a:solidFill>
                          <a:latin typeface="Arial" pitchFamily="34" charset="0"/>
                          <a:cs typeface="Arial" pitchFamily="34" charset="0"/>
                        </a:rPr>
                        <a:t>Access to the </a:t>
                      </a:r>
                      <a:r>
                        <a:rPr lang="it-IT" altLang="ko-KR" sz="1200" err="1">
                          <a:solidFill>
                            <a:schemeClr val="tx1">
                              <a:lumMod val="75000"/>
                              <a:lumOff val="25000"/>
                            </a:schemeClr>
                          </a:solidFill>
                          <a:latin typeface="Arial" pitchFamily="34" charset="0"/>
                          <a:cs typeface="Arial" pitchFamily="34" charset="0"/>
                        </a:rPr>
                        <a:t>knowledge</a:t>
                      </a:r>
                      <a:r>
                        <a:rPr lang="it-IT" altLang="ko-KR" sz="1200">
                          <a:solidFill>
                            <a:schemeClr val="tx1">
                              <a:lumMod val="75000"/>
                              <a:lumOff val="25000"/>
                            </a:schemeClr>
                          </a:solidFill>
                          <a:latin typeface="Arial" pitchFamily="34" charset="0"/>
                          <a:cs typeface="Arial" pitchFamily="34" charset="0"/>
                        </a:rPr>
                        <a:t> </a:t>
                      </a:r>
                      <a:r>
                        <a:rPr lang="it-IT" altLang="ko-KR" sz="1200" err="1">
                          <a:solidFill>
                            <a:schemeClr val="tx1">
                              <a:lumMod val="75000"/>
                              <a:lumOff val="25000"/>
                            </a:schemeClr>
                          </a:solidFill>
                          <a:latin typeface="Arial" pitchFamily="34" charset="0"/>
                          <a:cs typeface="Arial" pitchFamily="34" charset="0"/>
                        </a:rPr>
                        <a:t>graph</a:t>
                      </a:r>
                      <a:r>
                        <a:rPr lang="it-IT" altLang="ko-KR" sz="1200">
                          <a:solidFill>
                            <a:schemeClr val="tx1">
                              <a:lumMod val="75000"/>
                              <a:lumOff val="25000"/>
                            </a:schemeClr>
                          </a:solidFill>
                          <a:latin typeface="Arial" pitchFamily="34" charset="0"/>
                          <a:cs typeface="Arial" pitchFamily="34" charset="0"/>
                        </a:rPr>
                        <a:t> and </a:t>
                      </a:r>
                      <a:r>
                        <a:rPr lang="it-IT" altLang="ko-KR" sz="1200" err="1">
                          <a:solidFill>
                            <a:schemeClr val="tx1">
                              <a:lumMod val="75000"/>
                              <a:lumOff val="25000"/>
                            </a:schemeClr>
                          </a:solidFill>
                          <a:latin typeface="Arial" pitchFamily="34" charset="0"/>
                          <a:cs typeface="Arial" pitchFamily="34" charset="0"/>
                        </a:rPr>
                        <a:t>ontology</a:t>
                      </a:r>
                      <a:endParaRPr lang="it-IT" altLang="ko-KR" sz="1200">
                        <a:solidFill>
                          <a:schemeClr val="tx1">
                            <a:lumMod val="75000"/>
                            <a:lumOff val="25000"/>
                          </a:schemeClr>
                        </a:solidFill>
                        <a:latin typeface="Arial" pitchFamily="34" charset="0"/>
                        <a:cs typeface="Arial" pitchFamily="34" charset="0"/>
                      </a:endParaRP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a:solidFill>
                            <a:schemeClr val="tx1">
                              <a:lumMod val="75000"/>
                              <a:lumOff val="25000"/>
                            </a:schemeClr>
                          </a:solidFill>
                          <a:latin typeface="Arial" pitchFamily="34" charset="0"/>
                          <a:cs typeface="Arial" pitchFamily="34" charset="0"/>
                        </a:rPr>
                        <a:t>Limited </a:t>
                      </a:r>
                      <a:r>
                        <a:rPr lang="it-IT" altLang="ko-KR" sz="1200" err="1">
                          <a:solidFill>
                            <a:schemeClr val="tx1">
                              <a:lumMod val="75000"/>
                              <a:lumOff val="25000"/>
                            </a:schemeClr>
                          </a:solidFill>
                          <a:latin typeface="Arial" pitchFamily="34" charset="0"/>
                          <a:cs typeface="Arial" pitchFamily="34" charset="0"/>
                        </a:rPr>
                        <a:t>customization</a:t>
                      </a: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4" name="Group 13">
            <a:extLst>
              <a:ext uri="{FF2B5EF4-FFF2-40B4-BE49-F238E27FC236}">
                <a16:creationId xmlns:a16="http://schemas.microsoft.com/office/drawing/2014/main" id="{9895B757-C423-4E1B-B9A0-81BBE990EB1B}"/>
              </a:ext>
            </a:extLst>
          </p:cNvPr>
          <p:cNvGrpSpPr/>
          <p:nvPr/>
        </p:nvGrpSpPr>
        <p:grpSpPr>
          <a:xfrm>
            <a:off x="4199753" y="5706653"/>
            <a:ext cx="1800000" cy="360040"/>
            <a:chOff x="2627784" y="3579862"/>
            <a:chExt cx="1752173" cy="360040"/>
          </a:xfrm>
          <a:solidFill>
            <a:srgbClr val="0680C3"/>
          </a:solidFill>
        </p:grpSpPr>
        <p:sp>
          <p:nvSpPr>
            <p:cNvPr id="15" name="Rounded Rectangle 17">
              <a:extLst>
                <a:ext uri="{FF2B5EF4-FFF2-40B4-BE49-F238E27FC236}">
                  <a16:creationId xmlns:a16="http://schemas.microsoft.com/office/drawing/2014/main" id="{0531B296-75F8-4FF6-9C76-5F928E21884B}"/>
                </a:ext>
              </a:extLst>
            </p:cNvPr>
            <p:cNvSpPr/>
            <p:nvPr/>
          </p:nvSpPr>
          <p:spPr>
            <a:xfrm>
              <a:off x="2627784" y="3579862"/>
              <a:ext cx="1752173" cy="3600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6" name="TextBox 15">
              <a:extLst>
                <a:ext uri="{FF2B5EF4-FFF2-40B4-BE49-F238E27FC236}">
                  <a16:creationId xmlns:a16="http://schemas.microsoft.com/office/drawing/2014/main" id="{50BB4D9B-D40C-41A5-B256-0F88E6D68EDA}"/>
                </a:ext>
              </a:extLst>
            </p:cNvPr>
            <p:cNvSpPr txBox="1"/>
            <p:nvPr/>
          </p:nvSpPr>
          <p:spPr>
            <a:xfrm>
              <a:off x="2937099" y="3605994"/>
              <a:ext cx="1133543"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Good Deal</a:t>
              </a:r>
              <a:endParaRPr lang="ko-KR" altLang="en-US" sz="1400" b="1">
                <a:solidFill>
                  <a:schemeClr val="bg1"/>
                </a:solidFill>
                <a:cs typeface="Arial" pitchFamily="34" charset="0"/>
              </a:endParaRPr>
            </a:p>
          </p:txBody>
        </p:sp>
      </p:grpSp>
      <p:graphicFrame>
        <p:nvGraphicFramePr>
          <p:cNvPr id="17" name="Table 16">
            <a:extLst>
              <a:ext uri="{FF2B5EF4-FFF2-40B4-BE49-F238E27FC236}">
                <a16:creationId xmlns:a16="http://schemas.microsoft.com/office/drawing/2014/main" id="{0A53B586-0676-487D-B667-58441C662038}"/>
              </a:ext>
            </a:extLst>
          </p:cNvPr>
          <p:cNvGraphicFramePr>
            <a:graphicFrameLocks noGrp="1"/>
          </p:cNvGraphicFramePr>
          <p:nvPr>
            <p:extLst>
              <p:ext uri="{D42A27DB-BD31-4B8C-83A1-F6EECF244321}">
                <p14:modId xmlns:p14="http://schemas.microsoft.com/office/powerpoint/2010/main" val="1057640779"/>
              </p:ext>
            </p:extLst>
          </p:nvPr>
        </p:nvGraphicFramePr>
        <p:xfrm>
          <a:off x="9398414"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Seasoned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4"/>
                          </a:solidFill>
                          <a:latin typeface="Arial" pitchFamily="34" charset="0"/>
                          <a:cs typeface="Arial" pitchFamily="34" charset="0"/>
                        </a:rPr>
                        <a:t>136 €/month</a:t>
                      </a:r>
                      <a:endParaRPr lang="ko-KR" altLang="en-US" sz="2800" b="1">
                        <a:solidFill>
                          <a:schemeClr val="accent4"/>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4"/>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err="1">
                          <a:solidFill>
                            <a:schemeClr val="tx1">
                              <a:lumMod val="75000"/>
                              <a:lumOff val="25000"/>
                            </a:schemeClr>
                          </a:solidFill>
                          <a:latin typeface="Arial" pitchFamily="34" charset="0"/>
                          <a:cs typeface="Arial" pitchFamily="34" charset="0"/>
                        </a:rPr>
                        <a:t>All</a:t>
                      </a:r>
                      <a:r>
                        <a:rPr lang="it-IT" altLang="ko-KR" sz="1200">
                          <a:solidFill>
                            <a:schemeClr val="tx1">
                              <a:lumMod val="75000"/>
                              <a:lumOff val="25000"/>
                            </a:schemeClr>
                          </a:solidFill>
                          <a:latin typeface="Arial" pitchFamily="34" charset="0"/>
                          <a:cs typeface="Arial" pitchFamily="34" charset="0"/>
                        </a:rPr>
                        <a:t> the </a:t>
                      </a:r>
                      <a:r>
                        <a:rPr lang="it-IT" altLang="ko-KR" sz="1200" err="1">
                          <a:solidFill>
                            <a:schemeClr val="tx1">
                              <a:lumMod val="75000"/>
                              <a:lumOff val="25000"/>
                            </a:schemeClr>
                          </a:solidFill>
                          <a:latin typeface="Arial" pitchFamily="34" charset="0"/>
                          <a:cs typeface="Arial" pitchFamily="34" charset="0"/>
                        </a:rPr>
                        <a:t>features</a:t>
                      </a:r>
                      <a:r>
                        <a:rPr lang="it-IT" altLang="ko-KR" sz="1200">
                          <a:solidFill>
                            <a:schemeClr val="tx1">
                              <a:lumMod val="75000"/>
                              <a:lumOff val="25000"/>
                            </a:schemeClr>
                          </a:solidFill>
                          <a:latin typeface="Arial" pitchFamily="34" charset="0"/>
                          <a:cs typeface="Arial" pitchFamily="34" charset="0"/>
                        </a:rPr>
                        <a:t> in the Middle Plan</a:t>
                      </a: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err="1">
                          <a:solidFill>
                            <a:schemeClr val="tx1">
                              <a:lumMod val="75000"/>
                              <a:lumOff val="25000"/>
                            </a:schemeClr>
                          </a:solidFill>
                          <a:latin typeface="Arial" pitchFamily="34" charset="0"/>
                          <a:cs typeface="Arial" pitchFamily="34" charset="0"/>
                        </a:rPr>
                        <a:t>Personalized</a:t>
                      </a:r>
                      <a:r>
                        <a:rPr lang="it-IT" altLang="ko-KR" sz="1200">
                          <a:solidFill>
                            <a:schemeClr val="tx1">
                              <a:lumMod val="75000"/>
                              <a:lumOff val="25000"/>
                            </a:schemeClr>
                          </a:solidFill>
                          <a:latin typeface="Arial" pitchFamily="34" charset="0"/>
                          <a:cs typeface="Arial" pitchFamily="34" charset="0"/>
                        </a:rPr>
                        <a:t> </a:t>
                      </a:r>
                      <a:r>
                        <a:rPr lang="it-IT" altLang="ko-KR" sz="1200" err="1">
                          <a:solidFill>
                            <a:schemeClr val="tx1">
                              <a:lumMod val="75000"/>
                              <a:lumOff val="25000"/>
                            </a:schemeClr>
                          </a:solidFill>
                          <a:latin typeface="Arial" pitchFamily="34" charset="0"/>
                          <a:cs typeface="Arial" pitchFamily="34" charset="0"/>
                        </a:rPr>
                        <a:t>customer</a:t>
                      </a:r>
                      <a:r>
                        <a:rPr lang="it-IT" altLang="ko-KR" sz="1200">
                          <a:solidFill>
                            <a:schemeClr val="tx1">
                              <a:lumMod val="75000"/>
                              <a:lumOff val="25000"/>
                            </a:schemeClr>
                          </a:solidFill>
                          <a:latin typeface="Arial" pitchFamily="34" charset="0"/>
                          <a:cs typeface="Arial" pitchFamily="34" charset="0"/>
                        </a:rPr>
                        <a:t> service</a:t>
                      </a:r>
                    </a:p>
                    <a:p>
                      <a:pPr marL="171450" marR="0" indent="-1714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it-IT" altLang="ko-KR" sz="1200" err="1">
                          <a:solidFill>
                            <a:schemeClr val="tx1">
                              <a:lumMod val="75000"/>
                              <a:lumOff val="25000"/>
                            </a:schemeClr>
                          </a:solidFill>
                          <a:latin typeface="Arial" pitchFamily="34" charset="0"/>
                          <a:cs typeface="Arial" pitchFamily="34" charset="0"/>
                        </a:rPr>
                        <a:t>Priority</a:t>
                      </a:r>
                      <a:r>
                        <a:rPr lang="it-IT" altLang="ko-KR" sz="1200">
                          <a:solidFill>
                            <a:schemeClr val="tx1">
                              <a:lumMod val="75000"/>
                              <a:lumOff val="25000"/>
                            </a:schemeClr>
                          </a:solidFill>
                          <a:latin typeface="Arial" pitchFamily="34" charset="0"/>
                          <a:cs typeface="Arial" pitchFamily="34" charset="0"/>
                        </a:rPr>
                        <a:t> ticket on </a:t>
                      </a:r>
                      <a:r>
                        <a:rPr lang="it-IT" altLang="ko-KR" sz="1200" err="1">
                          <a:solidFill>
                            <a:schemeClr val="tx1">
                              <a:lumMod val="75000"/>
                              <a:lumOff val="25000"/>
                            </a:schemeClr>
                          </a:solidFill>
                          <a:latin typeface="Arial" pitchFamily="34" charset="0"/>
                          <a:cs typeface="Arial" pitchFamily="34" charset="0"/>
                        </a:rPr>
                        <a:t>solving</a:t>
                      </a:r>
                      <a:r>
                        <a:rPr lang="it-IT" altLang="ko-KR" sz="1200">
                          <a:solidFill>
                            <a:schemeClr val="tx1">
                              <a:lumMod val="75000"/>
                              <a:lumOff val="25000"/>
                            </a:schemeClr>
                          </a:solidFill>
                          <a:latin typeface="Arial" pitchFamily="34" charset="0"/>
                          <a:cs typeface="Arial" pitchFamily="34" charset="0"/>
                        </a:rPr>
                        <a:t> </a:t>
                      </a:r>
                      <a:r>
                        <a:rPr lang="it-IT" altLang="ko-KR" sz="1200" err="1">
                          <a:solidFill>
                            <a:schemeClr val="tx1">
                              <a:lumMod val="75000"/>
                              <a:lumOff val="25000"/>
                            </a:schemeClr>
                          </a:solidFill>
                          <a:latin typeface="Arial" pitchFamily="34" charset="0"/>
                          <a:cs typeface="Arial" pitchFamily="34" charset="0"/>
                        </a:rPr>
                        <a:t>problems</a:t>
                      </a: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8" name="Group 17">
            <a:extLst>
              <a:ext uri="{FF2B5EF4-FFF2-40B4-BE49-F238E27FC236}">
                <a16:creationId xmlns:a16="http://schemas.microsoft.com/office/drawing/2014/main" id="{6BF7C81E-2D6F-4116-B117-3AFE932DD53C}"/>
              </a:ext>
            </a:extLst>
          </p:cNvPr>
          <p:cNvGrpSpPr/>
          <p:nvPr/>
        </p:nvGrpSpPr>
        <p:grpSpPr>
          <a:xfrm>
            <a:off x="9629964" y="5706653"/>
            <a:ext cx="1800000" cy="360040"/>
            <a:chOff x="2627784" y="3579862"/>
            <a:chExt cx="1986980" cy="360040"/>
          </a:xfrm>
          <a:solidFill>
            <a:srgbClr val="FBA200"/>
          </a:solidFill>
        </p:grpSpPr>
        <p:sp>
          <p:nvSpPr>
            <p:cNvPr id="19" name="Rounded Rectangle 24">
              <a:extLst>
                <a:ext uri="{FF2B5EF4-FFF2-40B4-BE49-F238E27FC236}">
                  <a16:creationId xmlns:a16="http://schemas.microsoft.com/office/drawing/2014/main" id="{E5BAB4AA-D747-4602-BF85-AAC7E73F3D41}"/>
                </a:ext>
              </a:extLst>
            </p:cNvPr>
            <p:cNvSpPr/>
            <p:nvPr/>
          </p:nvSpPr>
          <p:spPr>
            <a:xfrm>
              <a:off x="2627784" y="3579862"/>
              <a:ext cx="1986980" cy="3600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0" name="TextBox 19">
              <a:extLst>
                <a:ext uri="{FF2B5EF4-FFF2-40B4-BE49-F238E27FC236}">
                  <a16:creationId xmlns:a16="http://schemas.microsoft.com/office/drawing/2014/main" id="{021A4561-20BE-47D3-A619-4628AAA1F778}"/>
                </a:ext>
              </a:extLst>
            </p:cNvPr>
            <p:cNvSpPr txBox="1"/>
            <p:nvPr/>
          </p:nvSpPr>
          <p:spPr>
            <a:xfrm>
              <a:off x="2974077" y="3605993"/>
              <a:ext cx="1294394"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Good Deal</a:t>
              </a:r>
              <a:endParaRPr lang="ko-KR" altLang="en-US" sz="1400" b="1">
                <a:solidFill>
                  <a:schemeClr val="bg1"/>
                </a:solidFill>
                <a:cs typeface="Arial" pitchFamily="34" charset="0"/>
              </a:endParaRPr>
            </a:p>
          </p:txBody>
        </p:sp>
      </p:grpSp>
      <p:grpSp>
        <p:nvGrpSpPr>
          <p:cNvPr id="27" name="그룹 3">
            <a:extLst>
              <a:ext uri="{FF2B5EF4-FFF2-40B4-BE49-F238E27FC236}">
                <a16:creationId xmlns:a16="http://schemas.microsoft.com/office/drawing/2014/main" id="{EADA24E2-DFFF-D74E-B6A7-B057D07BA2E7}"/>
              </a:ext>
            </a:extLst>
          </p:cNvPr>
          <p:cNvGrpSpPr/>
          <p:nvPr/>
        </p:nvGrpSpPr>
        <p:grpSpPr>
          <a:xfrm>
            <a:off x="252667" y="1783058"/>
            <a:ext cx="3558417" cy="2998385"/>
            <a:chOff x="7970193" y="1672638"/>
            <a:chExt cx="3282752" cy="1990405"/>
          </a:xfrm>
        </p:grpSpPr>
        <p:sp>
          <p:nvSpPr>
            <p:cNvPr id="28" name="TextBox 4">
              <a:extLst>
                <a:ext uri="{FF2B5EF4-FFF2-40B4-BE49-F238E27FC236}">
                  <a16:creationId xmlns:a16="http://schemas.microsoft.com/office/drawing/2014/main" id="{B0F4DAE7-B596-D64E-AF23-230AA60D8839}"/>
                </a:ext>
              </a:extLst>
            </p:cNvPr>
            <p:cNvSpPr txBox="1"/>
            <p:nvPr/>
          </p:nvSpPr>
          <p:spPr>
            <a:xfrm>
              <a:off x="7970193" y="2008132"/>
              <a:ext cx="3282752" cy="1654911"/>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As is usual in the software development for MSP companies, we use a </a:t>
              </a:r>
              <a:r>
                <a:rPr lang="en-US" altLang="ko-KR" sz="1200" b="1">
                  <a:solidFill>
                    <a:schemeClr val="tx1">
                      <a:lumMod val="75000"/>
                      <a:lumOff val="25000"/>
                    </a:schemeClr>
                  </a:solidFill>
                  <a:cs typeface="Arial" pitchFamily="34" charset="0"/>
                </a:rPr>
                <a:t>monthly subscription pricing model</a:t>
              </a:r>
              <a:r>
                <a:rPr lang="en-US" altLang="ko-KR" sz="1200">
                  <a:solidFill>
                    <a:schemeClr val="tx1">
                      <a:lumMod val="75000"/>
                      <a:lumOff val="25000"/>
                    </a:schemeClr>
                  </a:solidFill>
                  <a:cs typeface="Arial" pitchFamily="34" charset="0"/>
                </a:rPr>
                <a:t>. We calculated our prices using the Break-even method (since it’s best for our penetration pricing strategy) and it is important to notice that all our prices are </a:t>
              </a:r>
              <a:r>
                <a:rPr lang="en-US" altLang="ko-KR" sz="1200" b="1">
                  <a:solidFill>
                    <a:schemeClr val="tx1">
                      <a:lumMod val="75000"/>
                      <a:lumOff val="25000"/>
                    </a:schemeClr>
                  </a:solidFill>
                  <a:cs typeface="Arial" pitchFamily="34" charset="0"/>
                </a:rPr>
                <a:t>cheaper</a:t>
              </a:r>
              <a:r>
                <a:rPr lang="en-US" altLang="ko-KR" sz="1200">
                  <a:solidFill>
                    <a:schemeClr val="tx1">
                      <a:lumMod val="75000"/>
                      <a:lumOff val="25000"/>
                    </a:schemeClr>
                  </a:solidFill>
                  <a:cs typeface="Arial" pitchFamily="34" charset="0"/>
                </a:rPr>
                <a:t> than the competition, since we initially want to build a </a:t>
              </a:r>
              <a:r>
                <a:rPr lang="en-US" altLang="ko-KR" sz="1200" b="1">
                  <a:solidFill>
                    <a:schemeClr val="tx1">
                      <a:lumMod val="75000"/>
                      <a:lumOff val="25000"/>
                    </a:schemeClr>
                  </a:solidFill>
                  <a:cs typeface="Arial" pitchFamily="34" charset="0"/>
                </a:rPr>
                <a:t>solid customer base</a:t>
              </a:r>
              <a:r>
                <a:rPr lang="en-US" altLang="ko-KR" sz="1200">
                  <a:solidFill>
                    <a:schemeClr val="tx1">
                      <a:lumMod val="75000"/>
                      <a:lumOff val="25000"/>
                    </a:schemeClr>
                  </a:solidFill>
                  <a:cs typeface="Arial" pitchFamily="34" charset="0"/>
                </a:rPr>
                <a:t>. Moreover, most of the competition require those prices per host, while with our product, the customers don’t have to buy any host license, hence, they could use our product on a number of different computers without paying surplus costs.</a:t>
              </a:r>
            </a:p>
          </p:txBody>
        </p:sp>
        <p:sp>
          <p:nvSpPr>
            <p:cNvPr id="29" name="TextBox 5">
              <a:extLst>
                <a:ext uri="{FF2B5EF4-FFF2-40B4-BE49-F238E27FC236}">
                  <a16:creationId xmlns:a16="http://schemas.microsoft.com/office/drawing/2014/main" id="{050B5AD2-F761-8140-8CEC-E14842290965}"/>
                </a:ext>
              </a:extLst>
            </p:cNvPr>
            <p:cNvSpPr txBox="1"/>
            <p:nvPr/>
          </p:nvSpPr>
          <p:spPr>
            <a:xfrm>
              <a:off x="7976832" y="1672638"/>
              <a:ext cx="2925465" cy="265603"/>
            </a:xfrm>
            <a:prstGeom prst="rect">
              <a:avLst/>
            </a:prstGeom>
            <a:noFill/>
          </p:spPr>
          <p:txBody>
            <a:bodyPr wrap="square" lIns="108000" rIns="108000" rtlCol="0" anchor="ctr">
              <a:spAutoFit/>
            </a:bodyPr>
            <a:lstStyle/>
            <a:p>
              <a:r>
                <a:rPr lang="en-US" altLang="ko-KR" sz="2000" b="1">
                  <a:solidFill>
                    <a:schemeClr val="tx1">
                      <a:lumMod val="75000"/>
                      <a:lumOff val="25000"/>
                    </a:schemeClr>
                  </a:solidFill>
                  <a:cs typeface="Arial" pitchFamily="34" charset="0"/>
                </a:rPr>
                <a:t>Subscription based</a:t>
              </a:r>
              <a:endParaRPr lang="ko-KR" altLang="en-US" sz="2000" b="1">
                <a:solidFill>
                  <a:schemeClr val="tx1">
                    <a:lumMod val="75000"/>
                    <a:lumOff val="25000"/>
                  </a:schemeClr>
                </a:solidFill>
                <a:cs typeface="Arial" pitchFamily="34" charset="0"/>
              </a:endParaRPr>
            </a:p>
          </p:txBody>
        </p:sp>
      </p:grpSp>
      <p:grpSp>
        <p:nvGrpSpPr>
          <p:cNvPr id="30" name="그룹 3">
            <a:extLst>
              <a:ext uri="{FF2B5EF4-FFF2-40B4-BE49-F238E27FC236}">
                <a16:creationId xmlns:a16="http://schemas.microsoft.com/office/drawing/2014/main" id="{FB054730-2F89-0B45-8196-7A249F10F414}"/>
              </a:ext>
            </a:extLst>
          </p:cNvPr>
          <p:cNvGrpSpPr/>
          <p:nvPr/>
        </p:nvGrpSpPr>
        <p:grpSpPr>
          <a:xfrm>
            <a:off x="252666" y="5058211"/>
            <a:ext cx="3558417" cy="1320946"/>
            <a:chOff x="7970192" y="1682891"/>
            <a:chExt cx="3282752" cy="876878"/>
          </a:xfrm>
        </p:grpSpPr>
        <p:sp>
          <p:nvSpPr>
            <p:cNvPr id="31" name="TextBox 4">
              <a:extLst>
                <a:ext uri="{FF2B5EF4-FFF2-40B4-BE49-F238E27FC236}">
                  <a16:creationId xmlns:a16="http://schemas.microsoft.com/office/drawing/2014/main" id="{25392732-6158-1543-A482-B93B84A417F8}"/>
                </a:ext>
              </a:extLst>
            </p:cNvPr>
            <p:cNvSpPr txBox="1"/>
            <p:nvPr/>
          </p:nvSpPr>
          <p:spPr>
            <a:xfrm>
              <a:off x="7970192" y="2008132"/>
              <a:ext cx="3282752" cy="551637"/>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Different needs meet different solutions: we have </a:t>
              </a:r>
              <a:r>
                <a:rPr lang="en-US" altLang="ko-KR" sz="1200" b="1">
                  <a:solidFill>
                    <a:schemeClr val="tx1">
                      <a:lumMod val="75000"/>
                      <a:lumOff val="25000"/>
                    </a:schemeClr>
                  </a:solidFill>
                  <a:cs typeface="Arial" pitchFamily="34" charset="0"/>
                </a:rPr>
                <a:t>3 different plans</a:t>
              </a:r>
              <a:r>
                <a:rPr lang="en-US" altLang="ko-KR" sz="1200">
                  <a:solidFill>
                    <a:schemeClr val="tx1">
                      <a:lumMod val="75000"/>
                      <a:lumOff val="25000"/>
                    </a:schemeClr>
                  </a:solidFill>
                  <a:cs typeface="Arial" pitchFamily="34" charset="0"/>
                </a:rPr>
                <a:t>, each with different features. The more the price, the more the features you get.</a:t>
              </a:r>
            </a:p>
          </p:txBody>
        </p:sp>
        <p:sp>
          <p:nvSpPr>
            <p:cNvPr id="32" name="TextBox 5">
              <a:extLst>
                <a:ext uri="{FF2B5EF4-FFF2-40B4-BE49-F238E27FC236}">
                  <a16:creationId xmlns:a16="http://schemas.microsoft.com/office/drawing/2014/main" id="{4D3DCB47-54E6-364E-AE70-271F588CECF7}"/>
                </a:ext>
              </a:extLst>
            </p:cNvPr>
            <p:cNvSpPr txBox="1"/>
            <p:nvPr/>
          </p:nvSpPr>
          <p:spPr>
            <a:xfrm>
              <a:off x="7976832" y="1682891"/>
              <a:ext cx="2925465" cy="265603"/>
            </a:xfrm>
            <a:prstGeom prst="rect">
              <a:avLst/>
            </a:prstGeom>
            <a:noFill/>
          </p:spPr>
          <p:txBody>
            <a:bodyPr wrap="square" lIns="108000" rIns="108000" rtlCol="0" anchor="ctr">
              <a:spAutoFit/>
            </a:bodyPr>
            <a:lstStyle/>
            <a:p>
              <a:r>
                <a:rPr lang="en-US" altLang="ko-KR" sz="2000" b="1">
                  <a:solidFill>
                    <a:schemeClr val="tx1">
                      <a:lumMod val="75000"/>
                      <a:lumOff val="25000"/>
                    </a:schemeClr>
                  </a:solidFill>
                  <a:cs typeface="Arial" pitchFamily="34" charset="0"/>
                </a:rPr>
                <a:t>Three plans</a:t>
              </a:r>
              <a:endParaRPr lang="ko-KR" altLang="en-US" sz="2000" b="1">
                <a:solidFill>
                  <a:schemeClr val="tx1">
                    <a:lumMod val="75000"/>
                    <a:lumOff val="25000"/>
                  </a:schemeClr>
                </a:solidFill>
                <a:cs typeface="Arial" pitchFamily="34" charset="0"/>
              </a:endParaRPr>
            </a:p>
          </p:txBody>
        </p:sp>
      </p:grpSp>
      <p:sp>
        <p:nvSpPr>
          <p:cNvPr id="36" name="Rectangle 130">
            <a:extLst>
              <a:ext uri="{FF2B5EF4-FFF2-40B4-BE49-F238E27FC236}">
                <a16:creationId xmlns:a16="http://schemas.microsoft.com/office/drawing/2014/main" id="{E0CE2861-FD3A-D441-B39F-BB751B2A5493}"/>
              </a:ext>
            </a:extLst>
          </p:cNvPr>
          <p:cNvSpPr/>
          <p:nvPr/>
        </p:nvSpPr>
        <p:spPr>
          <a:xfrm>
            <a:off x="4827464" y="2051956"/>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7" name="Oval 25">
            <a:extLst>
              <a:ext uri="{FF2B5EF4-FFF2-40B4-BE49-F238E27FC236}">
                <a16:creationId xmlns:a16="http://schemas.microsoft.com/office/drawing/2014/main" id="{FEB91420-5654-2249-B12B-73207B7ECC6C}"/>
              </a:ext>
            </a:extLst>
          </p:cNvPr>
          <p:cNvSpPr>
            <a:spLocks noChangeAspect="1"/>
          </p:cNvSpPr>
          <p:nvPr/>
        </p:nvSpPr>
        <p:spPr>
          <a:xfrm>
            <a:off x="7570444" y="205195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Freeform 108">
            <a:extLst>
              <a:ext uri="{FF2B5EF4-FFF2-40B4-BE49-F238E27FC236}">
                <a16:creationId xmlns:a16="http://schemas.microsoft.com/office/drawing/2014/main" id="{FF38BC31-03BD-134D-98C4-AEDFC617159F}"/>
              </a:ext>
            </a:extLst>
          </p:cNvPr>
          <p:cNvSpPr/>
          <p:nvPr/>
        </p:nvSpPr>
        <p:spPr>
          <a:xfrm>
            <a:off x="10279035" y="2051956"/>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3820557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a:latin typeface="Arial Nova" panose="020B0504020202020204" pitchFamily="34" charset="0"/>
                <a:cs typeface="Arial"/>
              </a:rPr>
              <a:t>Beta testers and first six months</a:t>
            </a:r>
          </a:p>
        </p:txBody>
      </p:sp>
      <p:graphicFrame>
        <p:nvGraphicFramePr>
          <p:cNvPr id="9" name="Table 8">
            <a:extLst>
              <a:ext uri="{FF2B5EF4-FFF2-40B4-BE49-F238E27FC236}">
                <a16:creationId xmlns:a16="http://schemas.microsoft.com/office/drawing/2014/main" id="{3625CDFE-C241-4D51-A834-B726F6727024}"/>
              </a:ext>
            </a:extLst>
          </p:cNvPr>
          <p:cNvGraphicFramePr>
            <a:graphicFrameLocks noGrp="1"/>
          </p:cNvGraphicFramePr>
          <p:nvPr>
            <p:extLst>
              <p:ext uri="{D42A27DB-BD31-4B8C-83A1-F6EECF244321}">
                <p14:modId xmlns:p14="http://schemas.microsoft.com/office/powerpoint/2010/main" val="2531101818"/>
              </p:ext>
            </p:extLst>
          </p:nvPr>
        </p:nvGraphicFramePr>
        <p:xfrm>
          <a:off x="6619215"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Middle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it-IT" altLang="ko-KR" sz="2800" b="1">
                        <a:solidFill>
                          <a:schemeClr val="accent3"/>
                        </a:solidFill>
                        <a:latin typeface="Arial" pitchFamily="34" charset="0"/>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800" b="1">
                        <a:solidFill>
                          <a:schemeClr val="accent3"/>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3"/>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3"/>
                          </a:solidFill>
                          <a:latin typeface="Arial" pitchFamily="34" charset="0"/>
                          <a:cs typeface="Arial" pitchFamily="34" charset="0"/>
                        </a:rPr>
                        <a:t>45 €/month</a:t>
                      </a:r>
                      <a:endParaRPr lang="ko-KR" altLang="en-US" sz="2800" b="1">
                        <a:solidFill>
                          <a:schemeClr val="accent3"/>
                        </a:solidFill>
                        <a:latin typeface="Arial" pitchFamily="34" charset="0"/>
                        <a:cs typeface="Arial" pitchFamily="34" charset="0"/>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0" name="Group 9">
            <a:extLst>
              <a:ext uri="{FF2B5EF4-FFF2-40B4-BE49-F238E27FC236}">
                <a16:creationId xmlns:a16="http://schemas.microsoft.com/office/drawing/2014/main" id="{930BC0BE-A9BF-428A-9680-9B2F2F4422F9}"/>
              </a:ext>
            </a:extLst>
          </p:cNvPr>
          <p:cNvGrpSpPr/>
          <p:nvPr/>
        </p:nvGrpSpPr>
        <p:grpSpPr>
          <a:xfrm>
            <a:off x="6850765" y="5706653"/>
            <a:ext cx="1800000" cy="360040"/>
            <a:chOff x="2627784" y="3579862"/>
            <a:chExt cx="1986980" cy="360040"/>
          </a:xfrm>
        </p:grpSpPr>
        <p:sp>
          <p:nvSpPr>
            <p:cNvPr id="11" name="Rounded Rectangle 13">
              <a:extLst>
                <a:ext uri="{FF2B5EF4-FFF2-40B4-BE49-F238E27FC236}">
                  <a16:creationId xmlns:a16="http://schemas.microsoft.com/office/drawing/2014/main" id="{7B888717-E9F6-4C5A-BA72-DEA03ABB94BA}"/>
                </a:ext>
              </a:extLst>
            </p:cNvPr>
            <p:cNvSpPr/>
            <p:nvPr/>
          </p:nvSpPr>
          <p:spPr>
            <a:xfrm>
              <a:off x="2627784" y="3579862"/>
              <a:ext cx="1986980" cy="36004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2" name="TextBox 11">
              <a:extLst>
                <a:ext uri="{FF2B5EF4-FFF2-40B4-BE49-F238E27FC236}">
                  <a16:creationId xmlns:a16="http://schemas.microsoft.com/office/drawing/2014/main" id="{4218666E-ED08-48A4-A635-52338C7A93DA}"/>
                </a:ext>
              </a:extLst>
            </p:cNvPr>
            <p:cNvSpPr txBox="1"/>
            <p:nvPr/>
          </p:nvSpPr>
          <p:spPr>
            <a:xfrm>
              <a:off x="2876474" y="3605993"/>
              <a:ext cx="1489599"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Best Deal</a:t>
              </a:r>
              <a:endParaRPr lang="ko-KR" altLang="en-US" sz="1400" b="1">
                <a:solidFill>
                  <a:schemeClr val="bg1"/>
                </a:solidFill>
                <a:cs typeface="Arial" pitchFamily="34" charset="0"/>
              </a:endParaRPr>
            </a:p>
          </p:txBody>
        </p:sp>
      </p:grpSp>
      <p:graphicFrame>
        <p:nvGraphicFramePr>
          <p:cNvPr id="13" name="Table 12">
            <a:extLst>
              <a:ext uri="{FF2B5EF4-FFF2-40B4-BE49-F238E27FC236}">
                <a16:creationId xmlns:a16="http://schemas.microsoft.com/office/drawing/2014/main" id="{6F998DA6-4FCF-4554-9C5F-5C5984726036}"/>
              </a:ext>
            </a:extLst>
          </p:cNvPr>
          <p:cNvGraphicFramePr>
            <a:graphicFrameLocks noGrp="1"/>
          </p:cNvGraphicFramePr>
          <p:nvPr>
            <p:extLst>
              <p:ext uri="{D42A27DB-BD31-4B8C-83A1-F6EECF244321}">
                <p14:modId xmlns:p14="http://schemas.microsoft.com/office/powerpoint/2010/main" val="317898750"/>
              </p:ext>
            </p:extLst>
          </p:nvPr>
        </p:nvGraphicFramePr>
        <p:xfrm>
          <a:off x="3883979"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Entry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it-IT" altLang="ko-KR" sz="2800" b="1">
                        <a:solidFill>
                          <a:schemeClr val="accent1"/>
                        </a:solidFill>
                        <a:latin typeface="Arial" pitchFamily="34" charset="0"/>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800" b="1">
                        <a:solidFill>
                          <a:schemeClr val="accent1"/>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1"/>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1"/>
                          </a:solidFill>
                          <a:latin typeface="Arial" pitchFamily="34" charset="0"/>
                          <a:cs typeface="Arial" pitchFamily="34" charset="0"/>
                        </a:rPr>
                        <a:t>29 €/month</a:t>
                      </a:r>
                      <a:endParaRPr lang="ko-KR" altLang="en-US" sz="2800" b="1">
                        <a:solidFill>
                          <a:schemeClr val="accent1"/>
                        </a:solidFill>
                        <a:latin typeface="Arial" pitchFamily="34" charset="0"/>
                        <a:cs typeface="Arial" pitchFamily="34" charset="0"/>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1"/>
                      </a:solidFill>
                      <a:prstDash val="solid"/>
                      <a:round/>
                      <a:headEnd type="none" w="med" len="med"/>
                      <a:tailEnd type="none" w="med" len="med"/>
                    </a:lnL>
                    <a:lnR w="12700" cmpd="sng">
                      <a:noFill/>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1"/>
                      </a:solid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4" name="Group 13">
            <a:extLst>
              <a:ext uri="{FF2B5EF4-FFF2-40B4-BE49-F238E27FC236}">
                <a16:creationId xmlns:a16="http://schemas.microsoft.com/office/drawing/2014/main" id="{9895B757-C423-4E1B-B9A0-81BBE990EB1B}"/>
              </a:ext>
            </a:extLst>
          </p:cNvPr>
          <p:cNvGrpSpPr/>
          <p:nvPr/>
        </p:nvGrpSpPr>
        <p:grpSpPr>
          <a:xfrm>
            <a:off x="4115529" y="5706653"/>
            <a:ext cx="1800000" cy="360040"/>
            <a:chOff x="2627784" y="3579862"/>
            <a:chExt cx="1752173" cy="360040"/>
          </a:xfrm>
          <a:solidFill>
            <a:srgbClr val="0680C3"/>
          </a:solidFill>
        </p:grpSpPr>
        <p:sp>
          <p:nvSpPr>
            <p:cNvPr id="15" name="Rounded Rectangle 17">
              <a:extLst>
                <a:ext uri="{FF2B5EF4-FFF2-40B4-BE49-F238E27FC236}">
                  <a16:creationId xmlns:a16="http://schemas.microsoft.com/office/drawing/2014/main" id="{0531B296-75F8-4FF6-9C76-5F928E21884B}"/>
                </a:ext>
              </a:extLst>
            </p:cNvPr>
            <p:cNvSpPr/>
            <p:nvPr/>
          </p:nvSpPr>
          <p:spPr>
            <a:xfrm>
              <a:off x="2627784" y="3579862"/>
              <a:ext cx="1752173" cy="36004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6" name="TextBox 15">
              <a:extLst>
                <a:ext uri="{FF2B5EF4-FFF2-40B4-BE49-F238E27FC236}">
                  <a16:creationId xmlns:a16="http://schemas.microsoft.com/office/drawing/2014/main" id="{50BB4D9B-D40C-41A5-B256-0F88E6D68EDA}"/>
                </a:ext>
              </a:extLst>
            </p:cNvPr>
            <p:cNvSpPr txBox="1"/>
            <p:nvPr/>
          </p:nvSpPr>
          <p:spPr>
            <a:xfrm>
              <a:off x="2937099" y="3605994"/>
              <a:ext cx="1133543"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Good Deal</a:t>
              </a:r>
              <a:endParaRPr lang="ko-KR" altLang="en-US" sz="1400" b="1">
                <a:solidFill>
                  <a:schemeClr val="bg1"/>
                </a:solidFill>
                <a:cs typeface="Arial" pitchFamily="34" charset="0"/>
              </a:endParaRPr>
            </a:p>
          </p:txBody>
        </p:sp>
      </p:grpSp>
      <p:graphicFrame>
        <p:nvGraphicFramePr>
          <p:cNvPr id="17" name="Table 16">
            <a:extLst>
              <a:ext uri="{FF2B5EF4-FFF2-40B4-BE49-F238E27FC236}">
                <a16:creationId xmlns:a16="http://schemas.microsoft.com/office/drawing/2014/main" id="{0A53B586-0676-487D-B667-58441C662038}"/>
              </a:ext>
            </a:extLst>
          </p:cNvPr>
          <p:cNvGraphicFramePr>
            <a:graphicFrameLocks noGrp="1"/>
          </p:cNvGraphicFramePr>
          <p:nvPr>
            <p:extLst>
              <p:ext uri="{D42A27DB-BD31-4B8C-83A1-F6EECF244321}">
                <p14:modId xmlns:p14="http://schemas.microsoft.com/office/powerpoint/2010/main" val="3039463871"/>
              </p:ext>
            </p:extLst>
          </p:nvPr>
        </p:nvGraphicFramePr>
        <p:xfrm>
          <a:off x="9314190" y="1783058"/>
          <a:ext cx="2263100" cy="4646585"/>
        </p:xfrm>
        <a:graphic>
          <a:graphicData uri="http://schemas.openxmlformats.org/drawingml/2006/table">
            <a:tbl>
              <a:tblPr firstRow="1" bandRow="1">
                <a:tableStyleId>{5940675A-B579-460E-94D1-54222C63F5DA}</a:tableStyleId>
              </a:tblPr>
              <a:tblGrid>
                <a:gridCol w="223790">
                  <a:extLst>
                    <a:ext uri="{9D8B030D-6E8A-4147-A177-3AD203B41FA5}">
                      <a16:colId xmlns:a16="http://schemas.microsoft.com/office/drawing/2014/main" val="20000"/>
                    </a:ext>
                  </a:extLst>
                </a:gridCol>
                <a:gridCol w="1800000">
                  <a:extLst>
                    <a:ext uri="{9D8B030D-6E8A-4147-A177-3AD203B41FA5}">
                      <a16:colId xmlns:a16="http://schemas.microsoft.com/office/drawing/2014/main" val="20001"/>
                    </a:ext>
                  </a:extLst>
                </a:gridCol>
                <a:gridCol w="239310">
                  <a:extLst>
                    <a:ext uri="{9D8B030D-6E8A-4147-A177-3AD203B41FA5}">
                      <a16:colId xmlns:a16="http://schemas.microsoft.com/office/drawing/2014/main" val="20002"/>
                    </a:ext>
                  </a:extLst>
                </a:gridCol>
              </a:tblGrid>
              <a:tr h="942213">
                <a:tc>
                  <a:txBody>
                    <a:bodyPr/>
                    <a:lstStyle/>
                    <a:p>
                      <a:pPr algn="ctr" latinLnBrk="1"/>
                      <a:endParaRPr lang="ko-KR" altLang="en-US" sz="800">
                        <a:solidFill>
                          <a:schemeClr val="bg1"/>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bg1"/>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68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a:solidFill>
                            <a:schemeClr val="tx1">
                              <a:lumMod val="75000"/>
                              <a:lumOff val="25000"/>
                            </a:schemeClr>
                          </a:solidFill>
                          <a:latin typeface="Arial" pitchFamily="34" charset="0"/>
                          <a:cs typeface="Arial" pitchFamily="34" charset="0"/>
                        </a:rPr>
                        <a:t>Seasoned Plan</a:t>
                      </a:r>
                      <a:endParaRPr lang="ko-KR" altLang="en-US" sz="1600" b="1">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2463">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it-IT" altLang="ko-KR" sz="2800" b="1">
                        <a:solidFill>
                          <a:schemeClr val="accent4"/>
                        </a:solidFill>
                        <a:latin typeface="Arial" pitchFamily="34" charset="0"/>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2800" b="1">
                        <a:solidFill>
                          <a:schemeClr val="accent4"/>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accent4"/>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665785">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800" b="1">
                          <a:solidFill>
                            <a:schemeClr val="accent4"/>
                          </a:solidFill>
                          <a:latin typeface="Arial" pitchFamily="34" charset="0"/>
                          <a:cs typeface="Arial" pitchFamily="34" charset="0"/>
                        </a:rPr>
                        <a:t>95 €/month</a:t>
                      </a:r>
                      <a:endParaRPr lang="ko-KR" altLang="en-US" sz="2800" b="1">
                        <a:solidFill>
                          <a:schemeClr val="accent4"/>
                        </a:solidFill>
                        <a:latin typeface="Arial" pitchFamily="34" charset="0"/>
                        <a:cs typeface="Arial" pitchFamily="34" charset="0"/>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636">
                <a:tc>
                  <a:txBody>
                    <a:bodyPr/>
                    <a:lstStyle/>
                    <a:p>
                      <a:pPr algn="ctr" latinLnBrk="1"/>
                      <a:endParaRPr lang="ko-KR" altLang="en-US" sz="800" b="1">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7186">
                <a:tc>
                  <a:txBody>
                    <a:bodyPr/>
                    <a:lstStyle/>
                    <a:p>
                      <a:pPr algn="ctr" latinLnBrk="1"/>
                      <a:endParaRPr lang="ko-KR" altLang="en-US" sz="80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18" name="Group 17">
            <a:extLst>
              <a:ext uri="{FF2B5EF4-FFF2-40B4-BE49-F238E27FC236}">
                <a16:creationId xmlns:a16="http://schemas.microsoft.com/office/drawing/2014/main" id="{6BF7C81E-2D6F-4116-B117-3AFE932DD53C}"/>
              </a:ext>
            </a:extLst>
          </p:cNvPr>
          <p:cNvGrpSpPr/>
          <p:nvPr/>
        </p:nvGrpSpPr>
        <p:grpSpPr>
          <a:xfrm>
            <a:off x="9545740" y="5706653"/>
            <a:ext cx="1800000" cy="360040"/>
            <a:chOff x="2627784" y="3579862"/>
            <a:chExt cx="1986980" cy="360040"/>
          </a:xfrm>
          <a:solidFill>
            <a:srgbClr val="FBA200"/>
          </a:solidFill>
        </p:grpSpPr>
        <p:sp>
          <p:nvSpPr>
            <p:cNvPr id="19" name="Rounded Rectangle 24">
              <a:extLst>
                <a:ext uri="{FF2B5EF4-FFF2-40B4-BE49-F238E27FC236}">
                  <a16:creationId xmlns:a16="http://schemas.microsoft.com/office/drawing/2014/main" id="{E5BAB4AA-D747-4602-BF85-AAC7E73F3D41}"/>
                </a:ext>
              </a:extLst>
            </p:cNvPr>
            <p:cNvSpPr/>
            <p:nvPr/>
          </p:nvSpPr>
          <p:spPr>
            <a:xfrm>
              <a:off x="2627784" y="3579862"/>
              <a:ext cx="1986980" cy="3600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20" name="TextBox 19">
              <a:extLst>
                <a:ext uri="{FF2B5EF4-FFF2-40B4-BE49-F238E27FC236}">
                  <a16:creationId xmlns:a16="http://schemas.microsoft.com/office/drawing/2014/main" id="{021A4561-20BE-47D3-A619-4628AAA1F778}"/>
                </a:ext>
              </a:extLst>
            </p:cNvPr>
            <p:cNvSpPr txBox="1"/>
            <p:nvPr/>
          </p:nvSpPr>
          <p:spPr>
            <a:xfrm>
              <a:off x="2974077" y="3605993"/>
              <a:ext cx="1294394" cy="307777"/>
            </a:xfrm>
            <a:prstGeom prst="rect">
              <a:avLst/>
            </a:prstGeom>
            <a:noFill/>
          </p:spPr>
          <p:txBody>
            <a:bodyPr wrap="square" rtlCol="0" anchor="ctr">
              <a:spAutoFit/>
            </a:bodyPr>
            <a:lstStyle/>
            <a:p>
              <a:pPr algn="ctr"/>
              <a:r>
                <a:rPr lang="en-US" altLang="ko-KR" sz="1400" b="1">
                  <a:solidFill>
                    <a:schemeClr val="bg1"/>
                  </a:solidFill>
                  <a:cs typeface="Arial" pitchFamily="34" charset="0"/>
                </a:rPr>
                <a:t>Good Deal</a:t>
              </a:r>
              <a:endParaRPr lang="ko-KR" altLang="en-US" sz="1400" b="1">
                <a:solidFill>
                  <a:schemeClr val="bg1"/>
                </a:solidFill>
                <a:cs typeface="Arial" pitchFamily="34" charset="0"/>
              </a:endParaRPr>
            </a:p>
          </p:txBody>
        </p:sp>
      </p:grpSp>
      <p:grpSp>
        <p:nvGrpSpPr>
          <p:cNvPr id="27" name="그룹 3">
            <a:extLst>
              <a:ext uri="{FF2B5EF4-FFF2-40B4-BE49-F238E27FC236}">
                <a16:creationId xmlns:a16="http://schemas.microsoft.com/office/drawing/2014/main" id="{EADA24E2-DFFF-D74E-B6A7-B057D07BA2E7}"/>
              </a:ext>
            </a:extLst>
          </p:cNvPr>
          <p:cNvGrpSpPr/>
          <p:nvPr/>
        </p:nvGrpSpPr>
        <p:grpSpPr>
          <a:xfrm>
            <a:off x="260604" y="2197699"/>
            <a:ext cx="3328247" cy="2083673"/>
            <a:chOff x="8070434" y="1666917"/>
            <a:chExt cx="3070413" cy="1383196"/>
          </a:xfrm>
        </p:grpSpPr>
        <p:sp>
          <p:nvSpPr>
            <p:cNvPr id="28" name="TextBox 4">
              <a:extLst>
                <a:ext uri="{FF2B5EF4-FFF2-40B4-BE49-F238E27FC236}">
                  <a16:creationId xmlns:a16="http://schemas.microsoft.com/office/drawing/2014/main" id="{B0F4DAE7-B596-D64E-AF23-230AA60D8839}"/>
                </a:ext>
              </a:extLst>
            </p:cNvPr>
            <p:cNvSpPr txBox="1"/>
            <p:nvPr/>
          </p:nvSpPr>
          <p:spPr>
            <a:xfrm>
              <a:off x="8070434" y="2008132"/>
              <a:ext cx="3070413" cy="1041981"/>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To these users we will give the complete version of our product </a:t>
              </a:r>
              <a:r>
                <a:rPr lang="en-US" altLang="ko-KR" sz="1200" b="1">
                  <a:solidFill>
                    <a:schemeClr val="tx1">
                      <a:lumMod val="75000"/>
                      <a:lumOff val="25000"/>
                    </a:schemeClr>
                  </a:solidFill>
                  <a:cs typeface="Arial" pitchFamily="34" charset="0"/>
                </a:rPr>
                <a:t>for free</a:t>
              </a:r>
              <a:r>
                <a:rPr lang="en-US" altLang="ko-KR" sz="1200">
                  <a:solidFill>
                    <a:schemeClr val="tx1">
                      <a:lumMod val="75000"/>
                      <a:lumOff val="25000"/>
                    </a:schemeClr>
                  </a:solidFill>
                  <a:cs typeface="Arial" pitchFamily="34" charset="0"/>
                </a:rPr>
                <a:t>, such that both us and the tester customers will have a </a:t>
              </a:r>
              <a:r>
                <a:rPr lang="en-US" altLang="ko-KR" sz="1200" b="1">
                  <a:solidFill>
                    <a:schemeClr val="tx1">
                      <a:lumMod val="75000"/>
                      <a:lumOff val="25000"/>
                    </a:schemeClr>
                  </a:solidFill>
                  <a:cs typeface="Arial" pitchFamily="34" charset="0"/>
                </a:rPr>
                <a:t>benefit</a:t>
              </a:r>
              <a:r>
                <a:rPr lang="en-US" altLang="ko-KR" sz="1200">
                  <a:solidFill>
                    <a:schemeClr val="tx1">
                      <a:lumMod val="75000"/>
                      <a:lumOff val="25000"/>
                    </a:schemeClr>
                  </a:solidFill>
                  <a:cs typeface="Arial" pitchFamily="34" charset="0"/>
                </a:rPr>
                <a:t>: they will obtain a </a:t>
              </a:r>
              <a:r>
                <a:rPr lang="en-US" altLang="ko-KR" sz="1200" b="1">
                  <a:solidFill>
                    <a:schemeClr val="tx1">
                      <a:lumMod val="75000"/>
                      <a:lumOff val="25000"/>
                    </a:schemeClr>
                  </a:solidFill>
                  <a:cs typeface="Arial" pitchFamily="34" charset="0"/>
                </a:rPr>
                <a:t>free product </a:t>
              </a:r>
              <a:r>
                <a:rPr lang="en-US" altLang="ko-KR" sz="1200">
                  <a:solidFill>
                    <a:schemeClr val="tx1">
                      <a:lumMod val="75000"/>
                      <a:lumOff val="25000"/>
                    </a:schemeClr>
                  </a:solidFill>
                  <a:cs typeface="Arial" pitchFamily="34" charset="0"/>
                </a:rPr>
                <a:t>to use and maybe retain and we will obtain valuable </a:t>
              </a:r>
              <a:r>
                <a:rPr lang="en-US" altLang="ko-KR" sz="1200" b="1">
                  <a:solidFill>
                    <a:schemeClr val="tx1">
                      <a:lumMod val="75000"/>
                      <a:lumOff val="25000"/>
                    </a:schemeClr>
                  </a:solidFill>
                  <a:cs typeface="Arial" pitchFamily="34" charset="0"/>
                </a:rPr>
                <a:t>feedback</a:t>
              </a:r>
              <a:r>
                <a:rPr lang="en-US" altLang="ko-KR" sz="1200">
                  <a:solidFill>
                    <a:schemeClr val="tx1">
                      <a:lumMod val="75000"/>
                      <a:lumOff val="25000"/>
                    </a:schemeClr>
                  </a:solidFill>
                  <a:cs typeface="Arial" pitchFamily="34" charset="0"/>
                </a:rPr>
                <a:t> to improve the product. Beta testers have 4 months to test the product and report to us all their opinions.</a:t>
              </a:r>
            </a:p>
          </p:txBody>
        </p:sp>
        <p:sp>
          <p:nvSpPr>
            <p:cNvPr id="29" name="TextBox 5">
              <a:extLst>
                <a:ext uri="{FF2B5EF4-FFF2-40B4-BE49-F238E27FC236}">
                  <a16:creationId xmlns:a16="http://schemas.microsoft.com/office/drawing/2014/main" id="{050B5AD2-F761-8140-8CEC-E14842290965}"/>
                </a:ext>
              </a:extLst>
            </p:cNvPr>
            <p:cNvSpPr txBox="1"/>
            <p:nvPr/>
          </p:nvSpPr>
          <p:spPr>
            <a:xfrm>
              <a:off x="8070435" y="1666917"/>
              <a:ext cx="2925465" cy="265603"/>
            </a:xfrm>
            <a:prstGeom prst="rect">
              <a:avLst/>
            </a:prstGeom>
            <a:noFill/>
          </p:spPr>
          <p:txBody>
            <a:bodyPr wrap="square" lIns="108000" rIns="108000" rtlCol="0" anchor="ctr">
              <a:spAutoFit/>
            </a:bodyPr>
            <a:lstStyle/>
            <a:p>
              <a:r>
                <a:rPr lang="en-US" altLang="ko-KR" sz="2000" b="1">
                  <a:solidFill>
                    <a:schemeClr val="tx1">
                      <a:lumMod val="75000"/>
                      <a:lumOff val="25000"/>
                    </a:schemeClr>
                  </a:solidFill>
                  <a:cs typeface="Arial" pitchFamily="34" charset="0"/>
                </a:rPr>
                <a:t>Beta testers</a:t>
              </a:r>
              <a:endParaRPr lang="ko-KR" altLang="en-US" sz="2000" b="1">
                <a:solidFill>
                  <a:schemeClr val="tx1">
                    <a:lumMod val="75000"/>
                    <a:lumOff val="25000"/>
                  </a:schemeClr>
                </a:solidFill>
                <a:cs typeface="Arial" pitchFamily="34" charset="0"/>
              </a:endParaRPr>
            </a:p>
          </p:txBody>
        </p:sp>
      </p:grpSp>
      <p:grpSp>
        <p:nvGrpSpPr>
          <p:cNvPr id="30" name="그룹 3">
            <a:extLst>
              <a:ext uri="{FF2B5EF4-FFF2-40B4-BE49-F238E27FC236}">
                <a16:creationId xmlns:a16="http://schemas.microsoft.com/office/drawing/2014/main" id="{FB054730-2F89-0B45-8196-7A249F10F414}"/>
              </a:ext>
            </a:extLst>
          </p:cNvPr>
          <p:cNvGrpSpPr/>
          <p:nvPr/>
        </p:nvGrpSpPr>
        <p:grpSpPr>
          <a:xfrm>
            <a:off x="260604" y="4575670"/>
            <a:ext cx="3328247" cy="1529676"/>
            <a:chOff x="8070434" y="1666917"/>
            <a:chExt cx="3070413" cy="1015438"/>
          </a:xfrm>
        </p:grpSpPr>
        <p:sp>
          <p:nvSpPr>
            <p:cNvPr id="31" name="TextBox 4">
              <a:extLst>
                <a:ext uri="{FF2B5EF4-FFF2-40B4-BE49-F238E27FC236}">
                  <a16:creationId xmlns:a16="http://schemas.microsoft.com/office/drawing/2014/main" id="{25392732-6158-1543-A482-B93B84A417F8}"/>
                </a:ext>
              </a:extLst>
            </p:cNvPr>
            <p:cNvSpPr txBox="1"/>
            <p:nvPr/>
          </p:nvSpPr>
          <p:spPr>
            <a:xfrm>
              <a:off x="8070434" y="2008132"/>
              <a:ext cx="3070413" cy="674223"/>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After the Beta tester users, the product will be sold for the first six months with an additional </a:t>
              </a:r>
              <a:r>
                <a:rPr lang="en-US" altLang="ko-KR" sz="1200" b="1">
                  <a:solidFill>
                    <a:schemeClr val="tx1">
                      <a:lumMod val="75000"/>
                      <a:lumOff val="25000"/>
                    </a:schemeClr>
                  </a:solidFill>
                  <a:cs typeface="Arial" pitchFamily="34" charset="0"/>
                </a:rPr>
                <a:t>30% discount on all the plans</a:t>
              </a:r>
              <a:r>
                <a:rPr lang="en-US" altLang="ko-KR" sz="1200">
                  <a:solidFill>
                    <a:schemeClr val="tx1">
                      <a:lumMod val="75000"/>
                      <a:lumOff val="25000"/>
                    </a:schemeClr>
                  </a:solidFill>
                  <a:cs typeface="Arial" pitchFamily="34" charset="0"/>
                </a:rPr>
                <a:t>.</a:t>
              </a:r>
            </a:p>
            <a:p>
              <a:pPr algn="just"/>
              <a:r>
                <a:rPr lang="en-US" altLang="ko-KR" sz="1200">
                  <a:solidFill>
                    <a:schemeClr val="tx1">
                      <a:lumMod val="75000"/>
                      <a:lumOff val="25000"/>
                    </a:schemeClr>
                  </a:solidFill>
                  <a:cs typeface="Arial" pitchFamily="34" charset="0"/>
                </a:rPr>
                <a:t>After this period, the normal prices will be applied again.</a:t>
              </a:r>
            </a:p>
          </p:txBody>
        </p:sp>
        <p:sp>
          <p:nvSpPr>
            <p:cNvPr id="32" name="TextBox 5">
              <a:extLst>
                <a:ext uri="{FF2B5EF4-FFF2-40B4-BE49-F238E27FC236}">
                  <a16:creationId xmlns:a16="http://schemas.microsoft.com/office/drawing/2014/main" id="{4D3DCB47-54E6-364E-AE70-271F588CECF7}"/>
                </a:ext>
              </a:extLst>
            </p:cNvPr>
            <p:cNvSpPr txBox="1"/>
            <p:nvPr/>
          </p:nvSpPr>
          <p:spPr>
            <a:xfrm>
              <a:off x="8070435" y="1666917"/>
              <a:ext cx="2925465" cy="265603"/>
            </a:xfrm>
            <a:prstGeom prst="rect">
              <a:avLst/>
            </a:prstGeom>
            <a:noFill/>
          </p:spPr>
          <p:txBody>
            <a:bodyPr wrap="square" lIns="108000" rIns="108000" rtlCol="0" anchor="ctr">
              <a:spAutoFit/>
            </a:bodyPr>
            <a:lstStyle/>
            <a:p>
              <a:r>
                <a:rPr lang="en-US" altLang="ko-KR" sz="2000" b="1">
                  <a:solidFill>
                    <a:schemeClr val="tx1">
                      <a:lumMod val="75000"/>
                      <a:lumOff val="25000"/>
                    </a:schemeClr>
                  </a:solidFill>
                  <a:cs typeface="Arial" pitchFamily="34" charset="0"/>
                </a:rPr>
                <a:t>First six months sales</a:t>
              </a:r>
              <a:endParaRPr lang="ko-KR" altLang="en-US" sz="2000" b="1">
                <a:solidFill>
                  <a:schemeClr val="tx1">
                    <a:lumMod val="75000"/>
                    <a:lumOff val="25000"/>
                  </a:schemeClr>
                </a:solidFill>
                <a:cs typeface="Arial" pitchFamily="34" charset="0"/>
              </a:endParaRPr>
            </a:p>
          </p:txBody>
        </p:sp>
      </p:grpSp>
      <p:sp>
        <p:nvSpPr>
          <p:cNvPr id="36" name="Rectangle 130">
            <a:extLst>
              <a:ext uri="{FF2B5EF4-FFF2-40B4-BE49-F238E27FC236}">
                <a16:creationId xmlns:a16="http://schemas.microsoft.com/office/drawing/2014/main" id="{E0CE2861-FD3A-D441-B39F-BB751B2A5493}"/>
              </a:ext>
            </a:extLst>
          </p:cNvPr>
          <p:cNvSpPr/>
          <p:nvPr/>
        </p:nvSpPr>
        <p:spPr>
          <a:xfrm>
            <a:off x="4743240" y="2051956"/>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7" name="Oval 25">
            <a:extLst>
              <a:ext uri="{FF2B5EF4-FFF2-40B4-BE49-F238E27FC236}">
                <a16:creationId xmlns:a16="http://schemas.microsoft.com/office/drawing/2014/main" id="{FEB91420-5654-2249-B12B-73207B7ECC6C}"/>
              </a:ext>
            </a:extLst>
          </p:cNvPr>
          <p:cNvSpPr>
            <a:spLocks noChangeAspect="1"/>
          </p:cNvSpPr>
          <p:nvPr/>
        </p:nvSpPr>
        <p:spPr>
          <a:xfrm>
            <a:off x="7486220" y="205195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Freeform 108">
            <a:extLst>
              <a:ext uri="{FF2B5EF4-FFF2-40B4-BE49-F238E27FC236}">
                <a16:creationId xmlns:a16="http://schemas.microsoft.com/office/drawing/2014/main" id="{FF38BC31-03BD-134D-98C4-AEDFC617159F}"/>
              </a:ext>
            </a:extLst>
          </p:cNvPr>
          <p:cNvSpPr/>
          <p:nvPr/>
        </p:nvSpPr>
        <p:spPr>
          <a:xfrm>
            <a:off x="10194811" y="2051956"/>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CasellaDiTesto 3">
            <a:extLst>
              <a:ext uri="{FF2B5EF4-FFF2-40B4-BE49-F238E27FC236}">
                <a16:creationId xmlns:a16="http://schemas.microsoft.com/office/drawing/2014/main" id="{0E385F12-D2C0-244D-A1E8-D945E085CBCF}"/>
              </a:ext>
            </a:extLst>
          </p:cNvPr>
          <p:cNvSpPr txBox="1"/>
          <p:nvPr/>
        </p:nvSpPr>
        <p:spPr>
          <a:xfrm>
            <a:off x="4224286" y="3117008"/>
            <a:ext cx="1582484" cy="954107"/>
          </a:xfrm>
          <a:prstGeom prst="rect">
            <a:avLst/>
          </a:prstGeom>
          <a:noFill/>
        </p:spPr>
        <p:txBody>
          <a:bodyPr wrap="none" rtlCol="0">
            <a:spAutoFit/>
          </a:bodyPr>
          <a:lstStyle/>
          <a:p>
            <a:pPr algn="ctr"/>
            <a:r>
              <a:rPr lang="en-US" altLang="ko-KR" sz="2800" b="1">
                <a:solidFill>
                  <a:schemeClr val="accent1">
                    <a:alpha val="30000"/>
                  </a:schemeClr>
                </a:solidFill>
                <a:latin typeface="Arial" pitchFamily="34" charset="0"/>
                <a:cs typeface="Arial" pitchFamily="34" charset="0"/>
              </a:rPr>
              <a:t>42</a:t>
            </a:r>
          </a:p>
          <a:p>
            <a:pPr algn="ctr"/>
            <a:r>
              <a:rPr lang="en-US" altLang="ko-KR" sz="2800" b="1">
                <a:solidFill>
                  <a:schemeClr val="accent1">
                    <a:alpha val="30000"/>
                  </a:schemeClr>
                </a:solidFill>
                <a:latin typeface="Arial" pitchFamily="34" charset="0"/>
                <a:cs typeface="Arial" pitchFamily="34" charset="0"/>
              </a:rPr>
              <a:t>€/month</a:t>
            </a:r>
            <a:endParaRPr lang="ko-KR" altLang="en-US" sz="2800" b="1">
              <a:solidFill>
                <a:schemeClr val="accent1">
                  <a:alpha val="30000"/>
                </a:schemeClr>
              </a:solidFill>
              <a:latin typeface="Arial" pitchFamily="34" charset="0"/>
              <a:cs typeface="Arial" pitchFamily="34" charset="0"/>
            </a:endParaRPr>
          </a:p>
        </p:txBody>
      </p:sp>
      <p:sp>
        <p:nvSpPr>
          <p:cNvPr id="26" name="CasellaDiTesto 25">
            <a:extLst>
              <a:ext uri="{FF2B5EF4-FFF2-40B4-BE49-F238E27FC236}">
                <a16:creationId xmlns:a16="http://schemas.microsoft.com/office/drawing/2014/main" id="{BFEC83E2-0D43-5C4B-97F6-C8006859A0B6}"/>
              </a:ext>
            </a:extLst>
          </p:cNvPr>
          <p:cNvSpPr txBox="1"/>
          <p:nvPr/>
        </p:nvSpPr>
        <p:spPr>
          <a:xfrm>
            <a:off x="6959523" y="3112928"/>
            <a:ext cx="1582484" cy="954107"/>
          </a:xfrm>
          <a:prstGeom prst="rect">
            <a:avLst/>
          </a:prstGeom>
          <a:noFill/>
        </p:spPr>
        <p:txBody>
          <a:bodyPr wrap="none" rtlCol="0">
            <a:spAutoFit/>
          </a:bodyPr>
          <a:lstStyle/>
          <a:p>
            <a:pPr algn="ctr" defTabSz="914400" latinLnBrk="1">
              <a:defRPr/>
            </a:pPr>
            <a:r>
              <a:rPr lang="en-US" altLang="ko-KR" sz="2800" b="1">
                <a:solidFill>
                  <a:schemeClr val="accent3">
                    <a:alpha val="30000"/>
                  </a:schemeClr>
                </a:solidFill>
                <a:latin typeface="Arial" pitchFamily="34" charset="0"/>
                <a:cs typeface="Arial" pitchFamily="34" charset="0"/>
              </a:rPr>
              <a:t>65</a:t>
            </a:r>
          </a:p>
          <a:p>
            <a:pPr algn="ctr" defTabSz="914400" latinLnBrk="1">
              <a:defRPr/>
            </a:pPr>
            <a:r>
              <a:rPr lang="en-US" altLang="ko-KR" sz="2800" b="1">
                <a:solidFill>
                  <a:schemeClr val="accent3">
                    <a:alpha val="30000"/>
                  </a:schemeClr>
                </a:solidFill>
                <a:latin typeface="Arial" pitchFamily="34" charset="0"/>
                <a:cs typeface="Arial" pitchFamily="34" charset="0"/>
              </a:rPr>
              <a:t>€/month</a:t>
            </a:r>
            <a:endParaRPr lang="ko-KR" altLang="en-US" sz="2800" b="1">
              <a:solidFill>
                <a:schemeClr val="accent3">
                  <a:alpha val="30000"/>
                </a:schemeClr>
              </a:solidFill>
              <a:latin typeface="Arial" pitchFamily="34" charset="0"/>
              <a:cs typeface="Arial" pitchFamily="34" charset="0"/>
            </a:endParaRPr>
          </a:p>
        </p:txBody>
      </p:sp>
      <p:sp>
        <p:nvSpPr>
          <p:cNvPr id="33" name="CasellaDiTesto 32">
            <a:extLst>
              <a:ext uri="{FF2B5EF4-FFF2-40B4-BE49-F238E27FC236}">
                <a16:creationId xmlns:a16="http://schemas.microsoft.com/office/drawing/2014/main" id="{408879D4-4524-0C4C-969E-C988B3E15610}"/>
              </a:ext>
            </a:extLst>
          </p:cNvPr>
          <p:cNvSpPr txBox="1"/>
          <p:nvPr/>
        </p:nvSpPr>
        <p:spPr>
          <a:xfrm>
            <a:off x="9654497" y="3112927"/>
            <a:ext cx="1582484" cy="954107"/>
          </a:xfrm>
          <a:prstGeom prst="rect">
            <a:avLst/>
          </a:prstGeom>
          <a:noFill/>
        </p:spPr>
        <p:txBody>
          <a:bodyPr wrap="none" rtlCol="0">
            <a:spAutoFit/>
          </a:bodyPr>
          <a:lstStyle/>
          <a:p>
            <a:pPr algn="ctr" defTabSz="914400" latinLnBrk="1">
              <a:defRPr/>
            </a:pPr>
            <a:r>
              <a:rPr lang="en-US" altLang="ko-KR" sz="2800" b="1">
                <a:solidFill>
                  <a:schemeClr val="accent4">
                    <a:alpha val="30000"/>
                  </a:schemeClr>
                </a:solidFill>
                <a:latin typeface="Arial" pitchFamily="34" charset="0"/>
                <a:cs typeface="Arial" pitchFamily="34" charset="0"/>
              </a:rPr>
              <a:t>136</a:t>
            </a:r>
          </a:p>
          <a:p>
            <a:pPr algn="ctr" defTabSz="914400" latinLnBrk="1">
              <a:defRPr/>
            </a:pPr>
            <a:r>
              <a:rPr lang="en-US" altLang="ko-KR" sz="2800" b="1">
                <a:solidFill>
                  <a:schemeClr val="accent4">
                    <a:alpha val="30000"/>
                  </a:schemeClr>
                </a:solidFill>
                <a:latin typeface="Arial" pitchFamily="34" charset="0"/>
                <a:cs typeface="Arial" pitchFamily="34" charset="0"/>
              </a:rPr>
              <a:t>€/month</a:t>
            </a:r>
            <a:endParaRPr lang="ko-KR" altLang="en-US" sz="2800" b="1">
              <a:solidFill>
                <a:schemeClr val="accent4">
                  <a:alpha val="30000"/>
                </a:schemeClr>
              </a:solidFill>
              <a:latin typeface="Arial" pitchFamily="34" charset="0"/>
              <a:cs typeface="Arial" pitchFamily="34" charset="0"/>
            </a:endParaRPr>
          </a:p>
        </p:txBody>
      </p:sp>
      <p:cxnSp>
        <p:nvCxnSpPr>
          <p:cNvPr id="6" name="Connettore 1 5">
            <a:extLst>
              <a:ext uri="{FF2B5EF4-FFF2-40B4-BE49-F238E27FC236}">
                <a16:creationId xmlns:a16="http://schemas.microsoft.com/office/drawing/2014/main" id="{6DC9E014-6F6D-FF4A-B84C-2D35C4C197E9}"/>
              </a:ext>
            </a:extLst>
          </p:cNvPr>
          <p:cNvCxnSpPr>
            <a:cxnSpLocks/>
          </p:cNvCxnSpPr>
          <p:nvPr/>
        </p:nvCxnSpPr>
        <p:spPr>
          <a:xfrm flipV="1">
            <a:off x="4224286" y="3213463"/>
            <a:ext cx="1538033" cy="853572"/>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Connettore 1 33">
            <a:extLst>
              <a:ext uri="{FF2B5EF4-FFF2-40B4-BE49-F238E27FC236}">
                <a16:creationId xmlns:a16="http://schemas.microsoft.com/office/drawing/2014/main" id="{0289E4A9-3AAA-AF4D-8633-A88DC3E0F73B}"/>
              </a:ext>
            </a:extLst>
          </p:cNvPr>
          <p:cNvCxnSpPr>
            <a:cxnSpLocks/>
          </p:cNvCxnSpPr>
          <p:nvPr/>
        </p:nvCxnSpPr>
        <p:spPr>
          <a:xfrm flipV="1">
            <a:off x="7003974" y="3239536"/>
            <a:ext cx="1538033" cy="853572"/>
          </a:xfrm>
          <a:prstGeom prst="line">
            <a:avLst/>
          </a:prstGeom>
        </p:spPr>
        <p:style>
          <a:lnRef idx="3">
            <a:schemeClr val="accent1"/>
          </a:lnRef>
          <a:fillRef idx="0">
            <a:schemeClr val="accent1"/>
          </a:fillRef>
          <a:effectRef idx="2">
            <a:schemeClr val="accent1"/>
          </a:effectRef>
          <a:fontRef idx="minor">
            <a:schemeClr val="tx1"/>
          </a:fontRef>
        </p:style>
      </p:cxnSp>
      <p:cxnSp>
        <p:nvCxnSpPr>
          <p:cNvPr id="35" name="Connettore 1 34">
            <a:extLst>
              <a:ext uri="{FF2B5EF4-FFF2-40B4-BE49-F238E27FC236}">
                <a16:creationId xmlns:a16="http://schemas.microsoft.com/office/drawing/2014/main" id="{CD358F82-132C-644C-B39E-BB3A85E34970}"/>
              </a:ext>
            </a:extLst>
          </p:cNvPr>
          <p:cNvCxnSpPr>
            <a:cxnSpLocks/>
          </p:cNvCxnSpPr>
          <p:nvPr/>
        </p:nvCxnSpPr>
        <p:spPr>
          <a:xfrm flipV="1">
            <a:off x="9698948" y="3226528"/>
            <a:ext cx="1538033" cy="853572"/>
          </a:xfrm>
          <a:prstGeom prst="line">
            <a:avLst/>
          </a:prstGeom>
        </p:spPr>
        <p:style>
          <a:lnRef idx="3">
            <a:schemeClr val="accent1"/>
          </a:lnRef>
          <a:fillRef idx="0">
            <a:schemeClr val="accent1"/>
          </a:fillRef>
          <a:effectRef idx="2">
            <a:schemeClr val="accent1"/>
          </a:effectRef>
          <a:fontRef idx="minor">
            <a:schemeClr val="tx1"/>
          </a:fontRef>
        </p:style>
      </p:cxnSp>
      <p:pic>
        <p:nvPicPr>
          <p:cNvPr id="22" name="Immagine 21">
            <a:extLst>
              <a:ext uri="{FF2B5EF4-FFF2-40B4-BE49-F238E27FC236}">
                <a16:creationId xmlns:a16="http://schemas.microsoft.com/office/drawing/2014/main" id="{7E25F572-2E16-2D4A-B8A2-3BF22CEEB5C4}"/>
              </a:ext>
            </a:extLst>
          </p:cNvPr>
          <p:cNvPicPr>
            <a:picLocks noChangeAspect="1"/>
          </p:cNvPicPr>
          <p:nvPr/>
        </p:nvPicPr>
        <p:blipFill>
          <a:blip r:embed="rId2"/>
          <a:stretch>
            <a:fillRect/>
          </a:stretch>
        </p:blipFill>
        <p:spPr>
          <a:xfrm>
            <a:off x="3726860" y="1661152"/>
            <a:ext cx="954108" cy="954108"/>
          </a:xfrm>
          <a:prstGeom prst="rect">
            <a:avLst/>
          </a:prstGeom>
        </p:spPr>
      </p:pic>
      <p:pic>
        <p:nvPicPr>
          <p:cNvPr id="39" name="Immagine 38">
            <a:extLst>
              <a:ext uri="{FF2B5EF4-FFF2-40B4-BE49-F238E27FC236}">
                <a16:creationId xmlns:a16="http://schemas.microsoft.com/office/drawing/2014/main" id="{E95D3281-7193-B54D-8DED-C058B2DD2647}"/>
              </a:ext>
            </a:extLst>
          </p:cNvPr>
          <p:cNvPicPr>
            <a:picLocks noChangeAspect="1"/>
          </p:cNvPicPr>
          <p:nvPr/>
        </p:nvPicPr>
        <p:blipFill>
          <a:blip r:embed="rId2"/>
          <a:stretch>
            <a:fillRect/>
          </a:stretch>
        </p:blipFill>
        <p:spPr>
          <a:xfrm>
            <a:off x="6482469" y="1670341"/>
            <a:ext cx="954108" cy="954108"/>
          </a:xfrm>
          <a:prstGeom prst="rect">
            <a:avLst/>
          </a:prstGeom>
        </p:spPr>
      </p:pic>
      <p:pic>
        <p:nvPicPr>
          <p:cNvPr id="40" name="Immagine 39">
            <a:extLst>
              <a:ext uri="{FF2B5EF4-FFF2-40B4-BE49-F238E27FC236}">
                <a16:creationId xmlns:a16="http://schemas.microsoft.com/office/drawing/2014/main" id="{F22C00F5-FE5B-D840-8E10-72E23B816872}"/>
              </a:ext>
            </a:extLst>
          </p:cNvPr>
          <p:cNvPicPr>
            <a:picLocks noChangeAspect="1"/>
          </p:cNvPicPr>
          <p:nvPr/>
        </p:nvPicPr>
        <p:blipFill>
          <a:blip r:embed="rId2"/>
          <a:stretch>
            <a:fillRect/>
          </a:stretch>
        </p:blipFill>
        <p:spPr>
          <a:xfrm>
            <a:off x="9177443" y="1682722"/>
            <a:ext cx="954108" cy="954108"/>
          </a:xfrm>
          <a:prstGeom prst="rect">
            <a:avLst/>
          </a:prstGeom>
        </p:spPr>
      </p:pic>
    </p:spTree>
    <p:extLst>
      <p:ext uri="{BB962C8B-B14F-4D97-AF65-F5344CB8AC3E}">
        <p14:creationId xmlns:p14="http://schemas.microsoft.com/office/powerpoint/2010/main" val="3412919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a:latin typeface="Arial Nova" panose="020B0504020202020204" pitchFamily="34" charset="0"/>
                <a:cs typeface="Arial"/>
              </a:rPr>
              <a:t>Costs and Revenues Streams</a:t>
            </a:r>
            <a:endParaRPr lang="en-US" sz="4000">
              <a:latin typeface="Arial Nova" panose="020B0504020202020204" pitchFamily="34" charset="0"/>
            </a:endParaRPr>
          </a:p>
        </p:txBody>
      </p:sp>
      <p:grpSp>
        <p:nvGrpSpPr>
          <p:cNvPr id="41" name="그룹 3">
            <a:extLst>
              <a:ext uri="{FF2B5EF4-FFF2-40B4-BE49-F238E27FC236}">
                <a16:creationId xmlns:a16="http://schemas.microsoft.com/office/drawing/2014/main" id="{1224EF6F-9228-0A40-9269-4EA685001D03}"/>
              </a:ext>
            </a:extLst>
          </p:cNvPr>
          <p:cNvGrpSpPr/>
          <p:nvPr/>
        </p:nvGrpSpPr>
        <p:grpSpPr>
          <a:xfrm>
            <a:off x="172452" y="1503948"/>
            <a:ext cx="3172331" cy="5038328"/>
            <a:chOff x="8070434" y="1666917"/>
            <a:chExt cx="3406898" cy="3344572"/>
          </a:xfrm>
        </p:grpSpPr>
        <p:sp>
          <p:nvSpPr>
            <p:cNvPr id="42" name="TextBox 4">
              <a:extLst>
                <a:ext uri="{FF2B5EF4-FFF2-40B4-BE49-F238E27FC236}">
                  <a16:creationId xmlns:a16="http://schemas.microsoft.com/office/drawing/2014/main" id="{959848B7-7C35-C045-A8A1-B0E0B14FAF8A}"/>
                </a:ext>
              </a:extLst>
            </p:cNvPr>
            <p:cNvSpPr txBox="1"/>
            <p:nvPr/>
          </p:nvSpPr>
          <p:spPr>
            <a:xfrm>
              <a:off x="8070434" y="2008132"/>
              <a:ext cx="3406898" cy="3003357"/>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The chart on the side shows our </a:t>
              </a:r>
              <a:r>
                <a:rPr lang="en-US" altLang="ko-KR" sz="1200" b="1">
                  <a:solidFill>
                    <a:schemeClr val="tx1">
                      <a:lumMod val="75000"/>
                      <a:lumOff val="25000"/>
                    </a:schemeClr>
                  </a:solidFill>
                  <a:cs typeface="Arial" pitchFamily="34" charset="0"/>
                </a:rPr>
                <a:t>cumulative</a:t>
              </a:r>
              <a:r>
                <a:rPr lang="en-US" altLang="ko-KR" sz="1200">
                  <a:solidFill>
                    <a:schemeClr val="tx1">
                      <a:lumMod val="75000"/>
                      <a:lumOff val="25000"/>
                    </a:schemeClr>
                  </a:solidFill>
                  <a:cs typeface="Arial" pitchFamily="34" charset="0"/>
                </a:rPr>
                <a:t> costs and </a:t>
              </a:r>
              <a:r>
                <a:rPr lang="en-US" altLang="ko-KR" sz="1200" b="1">
                  <a:solidFill>
                    <a:schemeClr val="tx1">
                      <a:lumMod val="75000"/>
                      <a:lumOff val="25000"/>
                    </a:schemeClr>
                  </a:solidFill>
                  <a:cs typeface="Arial" pitchFamily="34" charset="0"/>
                </a:rPr>
                <a:t>cumulative</a:t>
              </a:r>
              <a:r>
                <a:rPr lang="en-US" altLang="ko-KR" sz="1200">
                  <a:solidFill>
                    <a:schemeClr val="tx1">
                      <a:lumMod val="75000"/>
                      <a:lumOff val="25000"/>
                    </a:schemeClr>
                  </a:solidFill>
                  <a:cs typeface="Arial" pitchFamily="34" charset="0"/>
                </a:rPr>
                <a:t> revenues streams in different scenarios. The costs are obviously the same for each scenario, while the revenues streams are considered to be different based on the number of customers that we are able to obtain, using as a base the </a:t>
              </a:r>
              <a:r>
                <a:rPr lang="en-US" altLang="ko-KR" sz="1200" b="1">
                  <a:solidFill>
                    <a:schemeClr val="tx1">
                      <a:lumMod val="75000"/>
                      <a:lumOff val="25000"/>
                    </a:schemeClr>
                  </a:solidFill>
                  <a:cs typeface="Arial" pitchFamily="34" charset="0"/>
                </a:rPr>
                <a:t>growth predictions</a:t>
              </a:r>
              <a:r>
                <a:rPr lang="en-US" altLang="ko-KR" sz="1200">
                  <a:solidFill>
                    <a:schemeClr val="tx1">
                      <a:lumMod val="75000"/>
                      <a:lumOff val="25000"/>
                    </a:schemeClr>
                  </a:solidFill>
                  <a:cs typeface="Arial" pitchFamily="34" charset="0"/>
                </a:rPr>
                <a:t> made by experts and seen in the Market section of this document. Moreover, we assumed that 15% of customers will buy the Entry plan, 75% will buy the Middle plan and 10% will buy the Seasoned plan.</a:t>
              </a:r>
            </a:p>
            <a:p>
              <a:pPr algn="just"/>
              <a:r>
                <a:rPr lang="en-US" altLang="ko-KR" sz="1200">
                  <a:solidFill>
                    <a:schemeClr val="tx1">
                      <a:lumMod val="75000"/>
                      <a:lumOff val="25000"/>
                    </a:schemeClr>
                  </a:solidFill>
                  <a:cs typeface="Arial" pitchFamily="34" charset="0"/>
                </a:rPr>
                <a:t>This graph already consider all the strategies explained until now, which comprehend the initial Beta testing phase, the 30% discount and the increase of our internal costs after a year (hence, from June 2022).</a:t>
              </a: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One can see that </a:t>
              </a:r>
              <a:r>
                <a:rPr lang="en-US" altLang="ko-KR" sz="1200" b="1">
                  <a:solidFill>
                    <a:schemeClr val="tx1">
                      <a:lumMod val="75000"/>
                      <a:lumOff val="25000"/>
                    </a:schemeClr>
                  </a:solidFill>
                  <a:cs typeface="Arial" pitchFamily="34" charset="0"/>
                </a:rPr>
                <a:t>our profitability </a:t>
              </a:r>
              <a:r>
                <a:rPr lang="en-US" altLang="ko-KR" sz="1200">
                  <a:solidFill>
                    <a:schemeClr val="tx1">
                      <a:lumMod val="75000"/>
                      <a:lumOff val="25000"/>
                    </a:schemeClr>
                  </a:solidFill>
                  <a:cs typeface="Arial" pitchFamily="34" charset="0"/>
                </a:rPr>
                <a:t>will start – considering the worst case scenario – from </a:t>
              </a:r>
              <a:r>
                <a:rPr lang="en-US" altLang="ko-KR" sz="1200" b="1">
                  <a:solidFill>
                    <a:schemeClr val="tx1">
                      <a:lumMod val="75000"/>
                      <a:lumOff val="25000"/>
                    </a:schemeClr>
                  </a:solidFill>
                  <a:cs typeface="Arial" pitchFamily="34" charset="0"/>
                </a:rPr>
                <a:t>November 2022</a:t>
              </a:r>
              <a:r>
                <a:rPr lang="en-US" altLang="ko-KR" sz="1200">
                  <a:solidFill>
                    <a:schemeClr val="tx1">
                      <a:lumMod val="75000"/>
                      <a:lumOff val="25000"/>
                    </a:schemeClr>
                  </a:solidFill>
                  <a:cs typeface="Arial" pitchFamily="34" charset="0"/>
                </a:rPr>
                <a:t>.</a:t>
              </a:r>
            </a:p>
          </p:txBody>
        </p:sp>
        <p:sp>
          <p:nvSpPr>
            <p:cNvPr id="43" name="TextBox 5">
              <a:extLst>
                <a:ext uri="{FF2B5EF4-FFF2-40B4-BE49-F238E27FC236}">
                  <a16:creationId xmlns:a16="http://schemas.microsoft.com/office/drawing/2014/main" id="{67A2C72D-7D60-4C4A-B79D-526A045E850F}"/>
                </a:ext>
              </a:extLst>
            </p:cNvPr>
            <p:cNvSpPr txBox="1"/>
            <p:nvPr/>
          </p:nvSpPr>
          <p:spPr>
            <a:xfrm>
              <a:off x="8070435" y="1666917"/>
              <a:ext cx="2925465" cy="265603"/>
            </a:xfrm>
            <a:prstGeom prst="rect">
              <a:avLst/>
            </a:prstGeom>
            <a:noFill/>
          </p:spPr>
          <p:txBody>
            <a:bodyPr wrap="square" lIns="108000" rIns="108000" rtlCol="0" anchor="ctr">
              <a:spAutoFit/>
            </a:bodyPr>
            <a:lstStyle/>
            <a:p>
              <a:r>
                <a:rPr lang="en-US" altLang="ko-KR" sz="2000" b="1">
                  <a:solidFill>
                    <a:schemeClr val="tx1">
                      <a:lumMod val="75000"/>
                      <a:lumOff val="25000"/>
                    </a:schemeClr>
                  </a:solidFill>
                  <a:cs typeface="Arial" pitchFamily="34" charset="0"/>
                </a:rPr>
                <a:t>Different Scenarios</a:t>
              </a:r>
              <a:endParaRPr lang="ko-KR" altLang="en-US" sz="2000" b="1">
                <a:solidFill>
                  <a:schemeClr val="tx1">
                    <a:lumMod val="75000"/>
                    <a:lumOff val="25000"/>
                  </a:schemeClr>
                </a:solidFill>
                <a:cs typeface="Arial" pitchFamily="34" charset="0"/>
              </a:endParaRPr>
            </a:p>
          </p:txBody>
        </p:sp>
      </p:grpSp>
      <p:pic>
        <p:nvPicPr>
          <p:cNvPr id="7" name="Immagine 6">
            <a:extLst>
              <a:ext uri="{FF2B5EF4-FFF2-40B4-BE49-F238E27FC236}">
                <a16:creationId xmlns:a16="http://schemas.microsoft.com/office/drawing/2014/main" id="{26DE24CB-63D7-8940-9955-CCC12F40AAC7}"/>
              </a:ext>
            </a:extLst>
          </p:cNvPr>
          <p:cNvPicPr>
            <a:picLocks noChangeAspect="1"/>
          </p:cNvPicPr>
          <p:nvPr/>
        </p:nvPicPr>
        <p:blipFill rotWithShape="1">
          <a:blip r:embed="rId2"/>
          <a:srcRect l="772" t="1588" r="1433" b="1641"/>
          <a:stretch/>
        </p:blipFill>
        <p:spPr>
          <a:xfrm>
            <a:off x="3513221" y="1491916"/>
            <a:ext cx="8383505" cy="5026575"/>
          </a:xfrm>
          <a:prstGeom prst="rect">
            <a:avLst/>
          </a:prstGeom>
        </p:spPr>
      </p:pic>
    </p:spTree>
    <p:extLst>
      <p:ext uri="{BB962C8B-B14F-4D97-AF65-F5344CB8AC3E}">
        <p14:creationId xmlns:p14="http://schemas.microsoft.com/office/powerpoint/2010/main" val="1169353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a:latin typeface="Arial Nova" panose="020B0504020202020204" pitchFamily="34" charset="0"/>
                <a:cs typeface="Arial"/>
              </a:rPr>
              <a:t>Focus on Profits</a:t>
            </a:r>
          </a:p>
        </p:txBody>
      </p:sp>
      <p:grpSp>
        <p:nvGrpSpPr>
          <p:cNvPr id="41" name="그룹 3">
            <a:extLst>
              <a:ext uri="{FF2B5EF4-FFF2-40B4-BE49-F238E27FC236}">
                <a16:creationId xmlns:a16="http://schemas.microsoft.com/office/drawing/2014/main" id="{FCC5CB01-EA3B-8A4D-A2C9-67C6476B8403}"/>
              </a:ext>
            </a:extLst>
          </p:cNvPr>
          <p:cNvGrpSpPr/>
          <p:nvPr/>
        </p:nvGrpSpPr>
        <p:grpSpPr>
          <a:xfrm>
            <a:off x="155247" y="1680126"/>
            <a:ext cx="3172331" cy="4114999"/>
            <a:chOff x="8070434" y="1666917"/>
            <a:chExt cx="3406898" cy="2731642"/>
          </a:xfrm>
        </p:grpSpPr>
        <p:sp>
          <p:nvSpPr>
            <p:cNvPr id="42" name="TextBox 4">
              <a:extLst>
                <a:ext uri="{FF2B5EF4-FFF2-40B4-BE49-F238E27FC236}">
                  <a16:creationId xmlns:a16="http://schemas.microsoft.com/office/drawing/2014/main" id="{F76E7BEA-37E7-5F4E-974B-ADD78A52C11A}"/>
                </a:ext>
              </a:extLst>
            </p:cNvPr>
            <p:cNvSpPr txBox="1"/>
            <p:nvPr/>
          </p:nvSpPr>
          <p:spPr>
            <a:xfrm>
              <a:off x="8070434" y="2008132"/>
              <a:ext cx="3406898" cy="2390427"/>
            </a:xfrm>
            <a:prstGeom prst="rect">
              <a:avLst/>
            </a:prstGeom>
            <a:noFill/>
          </p:spPr>
          <p:txBody>
            <a:bodyPr wrap="square" lIns="108000" rIns="108000" rtlCol="0">
              <a:spAutoFit/>
            </a:bodyPr>
            <a:lstStyle/>
            <a:p>
              <a:pPr algn="just"/>
              <a:r>
                <a:rPr lang="en-US" altLang="ko-KR" sz="1200">
                  <a:solidFill>
                    <a:schemeClr val="tx1">
                      <a:lumMod val="75000"/>
                      <a:lumOff val="25000"/>
                    </a:schemeClr>
                  </a:solidFill>
                  <a:cs typeface="Arial" pitchFamily="34" charset="0"/>
                </a:rPr>
                <a:t>A closer look at the profits, shows that after an initial phase of 16-18 months where profits are negative – and it is </a:t>
              </a:r>
              <a:r>
                <a:rPr lang="en-US" altLang="ko-KR" sz="1200" b="1">
                  <a:solidFill>
                    <a:schemeClr val="tx1">
                      <a:lumMod val="75000"/>
                      <a:lumOff val="25000"/>
                    </a:schemeClr>
                  </a:solidFill>
                  <a:cs typeface="Arial" pitchFamily="34" charset="0"/>
                </a:rPr>
                <a:t>expected</a:t>
              </a:r>
              <a:r>
                <a:rPr lang="en-US" altLang="ko-KR" sz="1200">
                  <a:solidFill>
                    <a:schemeClr val="tx1">
                      <a:lumMod val="75000"/>
                      <a:lumOff val="25000"/>
                    </a:schemeClr>
                  </a:solidFill>
                  <a:cs typeface="Arial" pitchFamily="34" charset="0"/>
                </a:rPr>
                <a:t>, since our prices are below the average on the market - in November 2022 we will really start to become profitable in all scenarios, and the exponential growth in the profitability is very </a:t>
              </a:r>
              <a:r>
                <a:rPr lang="en-US" altLang="ko-KR" sz="1200" b="1">
                  <a:solidFill>
                    <a:schemeClr val="tx1">
                      <a:lumMod val="75000"/>
                      <a:lumOff val="25000"/>
                    </a:schemeClr>
                  </a:solidFill>
                  <a:cs typeface="Arial" pitchFamily="34" charset="0"/>
                </a:rPr>
                <a:t>reassuring</a:t>
              </a:r>
              <a:r>
                <a:rPr lang="en-US" altLang="ko-KR" sz="1200">
                  <a:solidFill>
                    <a:schemeClr val="tx1">
                      <a:lumMod val="75000"/>
                      <a:lumOff val="25000"/>
                    </a:schemeClr>
                  </a:solidFill>
                  <a:cs typeface="Arial" pitchFamily="34" charset="0"/>
                </a:rPr>
                <a:t>. </a:t>
              </a:r>
            </a:p>
            <a:p>
              <a:pPr algn="just"/>
              <a:endParaRPr lang="en-US" altLang="ko-KR" sz="1200">
                <a:solidFill>
                  <a:schemeClr val="tx1">
                    <a:lumMod val="75000"/>
                    <a:lumOff val="25000"/>
                  </a:schemeClr>
                </a:solidFill>
                <a:cs typeface="Arial" pitchFamily="34" charset="0"/>
              </a:endParaRPr>
            </a:p>
            <a:p>
              <a:pPr algn="just"/>
              <a:endParaRPr lang="en-US" altLang="ko-KR" sz="1200">
                <a:solidFill>
                  <a:schemeClr val="tx1">
                    <a:lumMod val="75000"/>
                    <a:lumOff val="25000"/>
                  </a:schemeClr>
                </a:solidFill>
                <a:cs typeface="Arial" pitchFamily="34" charset="0"/>
              </a:endParaRPr>
            </a:p>
            <a:p>
              <a:pPr algn="just"/>
              <a:r>
                <a:rPr lang="en-US" altLang="ko-KR" sz="1200">
                  <a:solidFill>
                    <a:schemeClr val="tx1">
                      <a:lumMod val="75000"/>
                      <a:lumOff val="25000"/>
                    </a:schemeClr>
                  </a:solidFill>
                  <a:cs typeface="Arial" pitchFamily="34" charset="0"/>
                </a:rPr>
                <a:t>Moreover, since the scenarios considered don’t differ that much between each others during the negative profits phase - although they consider a substantial difference in the number of acquired customers - we think that </a:t>
              </a:r>
              <a:r>
                <a:rPr lang="en-US" altLang="ko-KR" sz="1200" b="1">
                  <a:solidFill>
                    <a:schemeClr val="tx1">
                      <a:lumMod val="75000"/>
                      <a:lumOff val="25000"/>
                    </a:schemeClr>
                  </a:solidFill>
                  <a:cs typeface="Arial" pitchFamily="34" charset="0"/>
                </a:rPr>
                <a:t>our strategy is solid,</a:t>
              </a:r>
              <a:r>
                <a:rPr lang="en-US" altLang="ko-KR" sz="1200">
                  <a:solidFill>
                    <a:schemeClr val="tx1">
                      <a:lumMod val="75000"/>
                      <a:lumOff val="25000"/>
                    </a:schemeClr>
                  </a:solidFill>
                  <a:cs typeface="Arial" pitchFamily="34" charset="0"/>
                </a:rPr>
                <a:t> therefore, we will be able to apply it in our context without changes.</a:t>
              </a:r>
            </a:p>
          </p:txBody>
        </p:sp>
        <p:sp>
          <p:nvSpPr>
            <p:cNvPr id="43" name="TextBox 5">
              <a:extLst>
                <a:ext uri="{FF2B5EF4-FFF2-40B4-BE49-F238E27FC236}">
                  <a16:creationId xmlns:a16="http://schemas.microsoft.com/office/drawing/2014/main" id="{8936CFE8-CCAE-3E49-BDE8-E4C67BC388DD}"/>
                </a:ext>
              </a:extLst>
            </p:cNvPr>
            <p:cNvSpPr txBox="1"/>
            <p:nvPr/>
          </p:nvSpPr>
          <p:spPr>
            <a:xfrm>
              <a:off x="8070435" y="1666917"/>
              <a:ext cx="2925465" cy="265603"/>
            </a:xfrm>
            <a:prstGeom prst="rect">
              <a:avLst/>
            </a:prstGeom>
            <a:noFill/>
          </p:spPr>
          <p:txBody>
            <a:bodyPr wrap="square" lIns="108000" rIns="108000" rtlCol="0" anchor="ctr">
              <a:spAutoFit/>
            </a:bodyPr>
            <a:lstStyle/>
            <a:p>
              <a:r>
                <a:rPr lang="en-US" altLang="ko-KR" sz="2000" b="1">
                  <a:solidFill>
                    <a:schemeClr val="tx1">
                      <a:lumMod val="75000"/>
                      <a:lumOff val="25000"/>
                    </a:schemeClr>
                  </a:solidFill>
                  <a:cs typeface="Arial" pitchFamily="34" charset="0"/>
                </a:rPr>
                <a:t>High Profits!</a:t>
              </a:r>
              <a:endParaRPr lang="ko-KR" altLang="en-US" sz="2000" b="1">
                <a:solidFill>
                  <a:schemeClr val="tx1">
                    <a:lumMod val="75000"/>
                    <a:lumOff val="25000"/>
                  </a:schemeClr>
                </a:solidFill>
                <a:cs typeface="Arial" pitchFamily="34" charset="0"/>
              </a:endParaRPr>
            </a:p>
          </p:txBody>
        </p:sp>
      </p:grpSp>
      <p:pic>
        <p:nvPicPr>
          <p:cNvPr id="4" name="Immagine 3">
            <a:extLst>
              <a:ext uri="{FF2B5EF4-FFF2-40B4-BE49-F238E27FC236}">
                <a16:creationId xmlns:a16="http://schemas.microsoft.com/office/drawing/2014/main" id="{7C9A124F-93C7-D04F-9512-56B766B4FC41}"/>
              </a:ext>
            </a:extLst>
          </p:cNvPr>
          <p:cNvPicPr>
            <a:picLocks noChangeAspect="1"/>
          </p:cNvPicPr>
          <p:nvPr/>
        </p:nvPicPr>
        <p:blipFill rotWithShape="1">
          <a:blip r:embed="rId2"/>
          <a:srcRect l="674" t="1829" r="1116" b="1935"/>
          <a:stretch/>
        </p:blipFill>
        <p:spPr>
          <a:xfrm>
            <a:off x="3351642" y="1590664"/>
            <a:ext cx="8569148" cy="4834199"/>
          </a:xfrm>
          <a:prstGeom prst="rect">
            <a:avLst/>
          </a:prstGeom>
        </p:spPr>
      </p:pic>
    </p:spTree>
    <p:extLst>
      <p:ext uri="{BB962C8B-B14F-4D97-AF65-F5344CB8AC3E}">
        <p14:creationId xmlns:p14="http://schemas.microsoft.com/office/powerpoint/2010/main" val="3718959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a:latin typeface="Arial Nova" panose="020B0504020202020204" pitchFamily="34" charset="0"/>
                <a:cs typeface="Arial"/>
              </a:rPr>
              <a:t>Strengths, Weaknesses, Opportunities and Threats</a:t>
            </a:r>
          </a:p>
        </p:txBody>
      </p:sp>
      <p:sp>
        <p:nvSpPr>
          <p:cNvPr id="5" name="Snip Single Corner Rectangle 1">
            <a:extLst>
              <a:ext uri="{FF2B5EF4-FFF2-40B4-BE49-F238E27FC236}">
                <a16:creationId xmlns:a16="http://schemas.microsoft.com/office/drawing/2014/main" id="{81137DEF-22DF-4E4F-94D8-F6E61DC597D4}"/>
              </a:ext>
            </a:extLst>
          </p:cNvPr>
          <p:cNvSpPr/>
          <p:nvPr/>
        </p:nvSpPr>
        <p:spPr>
          <a:xfrm>
            <a:off x="943582" y="1895138"/>
            <a:ext cx="4752000" cy="1908000"/>
          </a:xfrm>
          <a:prstGeom prst="snip1Rect">
            <a:avLst>
              <a:gd name="adj" fmla="val 50000"/>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6" name="Snip Single Corner Rectangle 2">
            <a:extLst>
              <a:ext uri="{FF2B5EF4-FFF2-40B4-BE49-F238E27FC236}">
                <a16:creationId xmlns:a16="http://schemas.microsoft.com/office/drawing/2014/main" id="{6E1E9BF7-603F-4889-85C9-C9DE8BA3A5B2}"/>
              </a:ext>
            </a:extLst>
          </p:cNvPr>
          <p:cNvSpPr/>
          <p:nvPr/>
        </p:nvSpPr>
        <p:spPr>
          <a:xfrm flipH="1">
            <a:off x="6471942" y="1895138"/>
            <a:ext cx="4752000" cy="1908000"/>
          </a:xfrm>
          <a:prstGeom prst="snip1Rect">
            <a:avLst>
              <a:gd name="adj" fmla="val 50000"/>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7" name="Snip Single Corner Rectangle 3">
            <a:extLst>
              <a:ext uri="{FF2B5EF4-FFF2-40B4-BE49-F238E27FC236}">
                <a16:creationId xmlns:a16="http://schemas.microsoft.com/office/drawing/2014/main" id="{07C06604-9826-43DA-BDAB-3C6D1D9A4F66}"/>
              </a:ext>
            </a:extLst>
          </p:cNvPr>
          <p:cNvSpPr/>
          <p:nvPr/>
        </p:nvSpPr>
        <p:spPr>
          <a:xfrm flipV="1">
            <a:off x="943582" y="4045879"/>
            <a:ext cx="4752000" cy="1908000"/>
          </a:xfrm>
          <a:prstGeom prst="snip1Rect">
            <a:avLst>
              <a:gd name="adj" fmla="val 50000"/>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8" name="Snip Single Corner Rectangle 4">
            <a:extLst>
              <a:ext uri="{FF2B5EF4-FFF2-40B4-BE49-F238E27FC236}">
                <a16:creationId xmlns:a16="http://schemas.microsoft.com/office/drawing/2014/main" id="{F7C13A5F-C26B-451E-A141-61BB4B9653BE}"/>
              </a:ext>
            </a:extLst>
          </p:cNvPr>
          <p:cNvSpPr/>
          <p:nvPr/>
        </p:nvSpPr>
        <p:spPr>
          <a:xfrm flipH="1" flipV="1">
            <a:off x="6471942" y="4045879"/>
            <a:ext cx="4752000" cy="1908000"/>
          </a:xfrm>
          <a:prstGeom prst="snip1Rect">
            <a:avLst>
              <a:gd name="adj" fmla="val 50000"/>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65000"/>
                  <a:lumOff val="35000"/>
                </a:schemeClr>
              </a:solidFill>
            </a:endParaRPr>
          </a:p>
        </p:txBody>
      </p:sp>
      <p:sp>
        <p:nvSpPr>
          <p:cNvPr id="9" name="Rounded Rectangle 5">
            <a:extLst>
              <a:ext uri="{FF2B5EF4-FFF2-40B4-BE49-F238E27FC236}">
                <a16:creationId xmlns:a16="http://schemas.microsoft.com/office/drawing/2014/main" id="{E3E9C9AF-1D0F-4272-BB6E-38941271D3A8}"/>
              </a:ext>
            </a:extLst>
          </p:cNvPr>
          <p:cNvSpPr/>
          <p:nvPr/>
        </p:nvSpPr>
        <p:spPr>
          <a:xfrm>
            <a:off x="4929268" y="3221040"/>
            <a:ext cx="2326658" cy="1406816"/>
          </a:xfrm>
          <a:prstGeom prst="roundRect">
            <a:avLst/>
          </a:prstGeom>
          <a:solidFill>
            <a:schemeClr val="bg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65000"/>
                  <a:lumOff val="35000"/>
                </a:schemeClr>
              </a:solidFill>
            </a:endParaRPr>
          </a:p>
        </p:txBody>
      </p:sp>
      <p:sp>
        <p:nvSpPr>
          <p:cNvPr id="13" name="TextBox 12">
            <a:extLst>
              <a:ext uri="{FF2B5EF4-FFF2-40B4-BE49-F238E27FC236}">
                <a16:creationId xmlns:a16="http://schemas.microsoft.com/office/drawing/2014/main" id="{64E7414C-F994-4632-A06F-32CA0CD4994F}"/>
              </a:ext>
            </a:extLst>
          </p:cNvPr>
          <p:cNvSpPr txBox="1"/>
          <p:nvPr/>
        </p:nvSpPr>
        <p:spPr>
          <a:xfrm>
            <a:off x="4350165" y="2309271"/>
            <a:ext cx="988348" cy="1015663"/>
          </a:xfrm>
          <a:prstGeom prst="rect">
            <a:avLst/>
          </a:prstGeom>
          <a:noFill/>
        </p:spPr>
        <p:txBody>
          <a:bodyPr wrap="square" rtlCol="0" anchor="ctr">
            <a:spAutoFit/>
          </a:bodyPr>
          <a:lstStyle/>
          <a:p>
            <a:pPr algn="ctr"/>
            <a:r>
              <a:rPr lang="en-US" altLang="ko-KR" sz="6000" b="1">
                <a:solidFill>
                  <a:schemeClr val="accent4"/>
                </a:solidFill>
                <a:cs typeface="Arial" pitchFamily="34" charset="0"/>
              </a:rPr>
              <a:t>S</a:t>
            </a:r>
            <a:endParaRPr lang="ko-KR" altLang="en-US" sz="6000" b="1">
              <a:solidFill>
                <a:schemeClr val="accent4"/>
              </a:solidFill>
              <a:cs typeface="Arial" pitchFamily="34" charset="0"/>
            </a:endParaRPr>
          </a:p>
        </p:txBody>
      </p:sp>
      <p:sp>
        <p:nvSpPr>
          <p:cNvPr id="14" name="TextBox 13">
            <a:extLst>
              <a:ext uri="{FF2B5EF4-FFF2-40B4-BE49-F238E27FC236}">
                <a16:creationId xmlns:a16="http://schemas.microsoft.com/office/drawing/2014/main" id="{A2AB3F52-46D8-455D-ADA4-6266568A1F0B}"/>
              </a:ext>
            </a:extLst>
          </p:cNvPr>
          <p:cNvSpPr txBox="1"/>
          <p:nvPr/>
        </p:nvSpPr>
        <p:spPr>
          <a:xfrm>
            <a:off x="6913563" y="2276995"/>
            <a:ext cx="988348" cy="1015663"/>
          </a:xfrm>
          <a:prstGeom prst="rect">
            <a:avLst/>
          </a:prstGeom>
          <a:noFill/>
        </p:spPr>
        <p:txBody>
          <a:bodyPr wrap="square" rtlCol="0" anchor="ctr">
            <a:spAutoFit/>
          </a:bodyPr>
          <a:lstStyle/>
          <a:p>
            <a:pPr algn="ctr"/>
            <a:r>
              <a:rPr lang="en-US" altLang="ko-KR" sz="6000" b="1">
                <a:solidFill>
                  <a:schemeClr val="accent3"/>
                </a:solidFill>
                <a:cs typeface="Arial" pitchFamily="34" charset="0"/>
              </a:rPr>
              <a:t>W</a:t>
            </a:r>
            <a:endParaRPr lang="ko-KR" altLang="en-US" sz="6000" b="1">
              <a:solidFill>
                <a:schemeClr val="accent3"/>
              </a:solidFill>
              <a:cs typeface="Arial" pitchFamily="34" charset="0"/>
            </a:endParaRPr>
          </a:p>
        </p:txBody>
      </p:sp>
      <p:sp>
        <p:nvSpPr>
          <p:cNvPr id="15" name="TextBox 14">
            <a:extLst>
              <a:ext uri="{FF2B5EF4-FFF2-40B4-BE49-F238E27FC236}">
                <a16:creationId xmlns:a16="http://schemas.microsoft.com/office/drawing/2014/main" id="{44933342-1AE3-4002-BAAD-A871756A58E9}"/>
              </a:ext>
            </a:extLst>
          </p:cNvPr>
          <p:cNvSpPr txBox="1"/>
          <p:nvPr/>
        </p:nvSpPr>
        <p:spPr>
          <a:xfrm>
            <a:off x="4350165" y="4597837"/>
            <a:ext cx="988348" cy="1015663"/>
          </a:xfrm>
          <a:prstGeom prst="rect">
            <a:avLst/>
          </a:prstGeom>
          <a:noFill/>
          <a:ln>
            <a:noFill/>
          </a:ln>
        </p:spPr>
        <p:txBody>
          <a:bodyPr wrap="square" rtlCol="0" anchor="ctr">
            <a:spAutoFit/>
          </a:bodyPr>
          <a:lstStyle/>
          <a:p>
            <a:pPr algn="ctr"/>
            <a:r>
              <a:rPr lang="en-US" altLang="ko-KR" sz="6000" b="1">
                <a:solidFill>
                  <a:schemeClr val="accent1"/>
                </a:solidFill>
                <a:cs typeface="Arial" pitchFamily="34" charset="0"/>
              </a:rPr>
              <a:t>O</a:t>
            </a:r>
            <a:endParaRPr lang="ko-KR" altLang="en-US" sz="6000" b="1">
              <a:solidFill>
                <a:schemeClr val="accent1"/>
              </a:solidFill>
              <a:cs typeface="Arial" pitchFamily="34" charset="0"/>
            </a:endParaRPr>
          </a:p>
        </p:txBody>
      </p:sp>
      <p:sp>
        <p:nvSpPr>
          <p:cNvPr id="16" name="TextBox 15">
            <a:extLst>
              <a:ext uri="{FF2B5EF4-FFF2-40B4-BE49-F238E27FC236}">
                <a16:creationId xmlns:a16="http://schemas.microsoft.com/office/drawing/2014/main" id="{F6610333-B10D-4066-961C-21F898BF8EE6}"/>
              </a:ext>
            </a:extLst>
          </p:cNvPr>
          <p:cNvSpPr txBox="1"/>
          <p:nvPr/>
        </p:nvSpPr>
        <p:spPr>
          <a:xfrm>
            <a:off x="6892768" y="4550676"/>
            <a:ext cx="988348" cy="1015663"/>
          </a:xfrm>
          <a:prstGeom prst="rect">
            <a:avLst/>
          </a:prstGeom>
          <a:noFill/>
        </p:spPr>
        <p:txBody>
          <a:bodyPr wrap="square" rtlCol="0" anchor="ctr">
            <a:spAutoFit/>
          </a:bodyPr>
          <a:lstStyle/>
          <a:p>
            <a:pPr algn="ctr"/>
            <a:r>
              <a:rPr lang="en-US" altLang="ko-KR" sz="6000" b="1">
                <a:solidFill>
                  <a:schemeClr val="accent2"/>
                </a:solidFill>
                <a:cs typeface="Arial" pitchFamily="34" charset="0"/>
              </a:rPr>
              <a:t>T</a:t>
            </a:r>
            <a:endParaRPr lang="ko-KR" altLang="en-US" sz="6000" b="1">
              <a:solidFill>
                <a:schemeClr val="accent2"/>
              </a:solidFill>
              <a:cs typeface="Arial" pitchFamily="34" charset="0"/>
            </a:endParaRPr>
          </a:p>
        </p:txBody>
      </p:sp>
      <p:grpSp>
        <p:nvGrpSpPr>
          <p:cNvPr id="17" name="Group 51">
            <a:extLst>
              <a:ext uri="{FF2B5EF4-FFF2-40B4-BE49-F238E27FC236}">
                <a16:creationId xmlns:a16="http://schemas.microsoft.com/office/drawing/2014/main" id="{3925DF22-7BCB-415E-8C5F-FC249E561F2B}"/>
              </a:ext>
            </a:extLst>
          </p:cNvPr>
          <p:cNvGrpSpPr/>
          <p:nvPr/>
        </p:nvGrpSpPr>
        <p:grpSpPr>
          <a:xfrm>
            <a:off x="974009" y="2003273"/>
            <a:ext cx="3503212" cy="1669558"/>
            <a:chOff x="-95687" y="1498434"/>
            <a:chExt cx="3107790" cy="1686256"/>
          </a:xfrm>
        </p:grpSpPr>
        <p:sp>
          <p:nvSpPr>
            <p:cNvPr id="18" name="TextBox 17">
              <a:extLst>
                <a:ext uri="{FF2B5EF4-FFF2-40B4-BE49-F238E27FC236}">
                  <a16:creationId xmlns:a16="http://schemas.microsoft.com/office/drawing/2014/main" id="{4A43D61E-61BA-463A-A292-D539EA245A5C}"/>
                </a:ext>
              </a:extLst>
            </p:cNvPr>
            <p:cNvSpPr txBox="1"/>
            <p:nvPr/>
          </p:nvSpPr>
          <p:spPr>
            <a:xfrm>
              <a:off x="-95687" y="1785843"/>
              <a:ext cx="3107790" cy="1398847"/>
            </a:xfrm>
            <a:prstGeom prst="rect">
              <a:avLst/>
            </a:prstGeom>
            <a:noFill/>
          </p:spPr>
          <p:txBody>
            <a:bodyPr wrap="square" rtlCol="0">
              <a:spAutoFit/>
            </a:bodyPr>
            <a:lstStyle/>
            <a:p>
              <a:pPr marL="171450" indent="-171450">
                <a:buFont typeface="Arial" panose="020B0604020202020204" pitchFamily="34" charset="0"/>
                <a:buChar char="•"/>
              </a:pPr>
              <a:r>
                <a:rPr lang="it-IT" altLang="ko-KR" sz="1200">
                  <a:solidFill>
                    <a:schemeClr val="tx1">
                      <a:lumMod val="75000"/>
                      <a:lumOff val="25000"/>
                    </a:schemeClr>
                  </a:solidFill>
                  <a:cs typeface="Arial" pitchFamily="34" charset="0"/>
                </a:rPr>
                <a:t>Lean company, </a:t>
              </a:r>
              <a:r>
                <a:rPr lang="it-IT" altLang="ko-KR" sz="1200" err="1">
                  <a:solidFill>
                    <a:schemeClr val="tx1">
                      <a:lumMod val="75000"/>
                      <a:lumOff val="25000"/>
                    </a:schemeClr>
                  </a:solidFill>
                  <a:cs typeface="Arial" pitchFamily="34" charset="0"/>
                </a:rPr>
                <a:t>customer</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oriented</a:t>
              </a:r>
              <a:endParaRPr lang="it-IT" altLang="ko-KR" sz="1200">
                <a:solidFill>
                  <a:schemeClr val="tx1">
                    <a:lumMod val="75000"/>
                    <a:lumOff val="25000"/>
                  </a:schemeClr>
                </a:solidFill>
                <a:cs typeface="Arial" pitchFamily="34" charset="0"/>
              </a:endParaRPr>
            </a:p>
            <a:p>
              <a:pPr marL="171450" indent="-171450">
                <a:buFont typeface="Arial" panose="020B0604020202020204" pitchFamily="34" charset="0"/>
                <a:buChar char="•"/>
              </a:pPr>
              <a:r>
                <a:rPr lang="it-IT" altLang="ko-KR" sz="1200">
                  <a:solidFill>
                    <a:schemeClr val="tx1">
                      <a:lumMod val="75000"/>
                      <a:lumOff val="25000"/>
                    </a:schemeClr>
                  </a:solidFill>
                  <a:cs typeface="Arial" pitchFamily="34" charset="0"/>
                </a:rPr>
                <a:t>Product </a:t>
              </a:r>
              <a:r>
                <a:rPr lang="it-IT" altLang="ko-KR" sz="1200" err="1">
                  <a:solidFill>
                    <a:schemeClr val="tx1">
                      <a:lumMod val="75000"/>
                      <a:lumOff val="25000"/>
                    </a:schemeClr>
                  </a:solidFill>
                  <a:cs typeface="Arial" pitchFamily="34" charset="0"/>
                </a:rPr>
                <a:t>that</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is</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basically</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unique</a:t>
              </a:r>
              <a:r>
                <a:rPr lang="it-IT" altLang="ko-KR" sz="1200">
                  <a:solidFill>
                    <a:schemeClr val="tx1">
                      <a:lumMod val="75000"/>
                      <a:lumOff val="25000"/>
                    </a:schemeClr>
                  </a:solidFill>
                  <a:cs typeface="Arial" pitchFamily="34" charset="0"/>
                </a:rPr>
                <a:t> in the market</a:t>
              </a:r>
            </a:p>
            <a:p>
              <a:pPr marL="171450" indent="-171450">
                <a:buFont typeface="Arial" panose="020B0604020202020204" pitchFamily="34" charset="0"/>
                <a:buChar char="•"/>
              </a:pPr>
              <a:r>
                <a:rPr lang="it-IT" altLang="ko-KR" sz="1200" err="1">
                  <a:solidFill>
                    <a:schemeClr val="tx1">
                      <a:lumMod val="75000"/>
                      <a:lumOff val="25000"/>
                    </a:schemeClr>
                  </a:solidFill>
                  <a:cs typeface="Arial" pitchFamily="34" charset="0"/>
                </a:rPr>
                <a:t>Good</a:t>
              </a:r>
              <a:r>
                <a:rPr lang="it-IT" altLang="ko-KR" sz="1200">
                  <a:solidFill>
                    <a:schemeClr val="tx1">
                      <a:lumMod val="75000"/>
                      <a:lumOff val="25000"/>
                    </a:schemeClr>
                  </a:solidFill>
                  <a:cs typeface="Arial" pitchFamily="34" charset="0"/>
                </a:rPr>
                <a:t> team, with </a:t>
              </a:r>
              <a:r>
                <a:rPr lang="it-IT" altLang="ko-KR" sz="1200" err="1">
                  <a:solidFill>
                    <a:schemeClr val="tx1">
                      <a:lumMod val="75000"/>
                      <a:lumOff val="25000"/>
                    </a:schemeClr>
                  </a:solidFill>
                  <a:cs typeface="Arial" pitchFamily="34" charset="0"/>
                </a:rPr>
                <a:t>both</a:t>
              </a:r>
              <a:r>
                <a:rPr lang="it-IT" altLang="ko-KR" sz="1200">
                  <a:solidFill>
                    <a:schemeClr val="tx1">
                      <a:lumMod val="75000"/>
                      <a:lumOff val="25000"/>
                    </a:schemeClr>
                  </a:solidFill>
                  <a:cs typeface="Arial" pitchFamily="34" charset="0"/>
                </a:rPr>
                <a:t> strong </a:t>
              </a:r>
              <a:r>
                <a:rPr lang="it-IT" altLang="ko-KR" sz="1200" err="1">
                  <a:solidFill>
                    <a:schemeClr val="tx1">
                      <a:lumMod val="75000"/>
                      <a:lumOff val="25000"/>
                    </a:schemeClr>
                  </a:solidFill>
                  <a:cs typeface="Arial" pitchFamily="34" charset="0"/>
                </a:rPr>
                <a:t>technical</a:t>
              </a:r>
              <a:r>
                <a:rPr lang="it-IT" altLang="ko-KR" sz="1200">
                  <a:solidFill>
                    <a:schemeClr val="tx1">
                      <a:lumMod val="75000"/>
                      <a:lumOff val="25000"/>
                    </a:schemeClr>
                  </a:solidFill>
                  <a:cs typeface="Arial" pitchFamily="34" charset="0"/>
                </a:rPr>
                <a:t> and business </a:t>
              </a:r>
              <a:r>
                <a:rPr lang="it-IT" altLang="ko-KR" sz="1200" err="1">
                  <a:solidFill>
                    <a:schemeClr val="tx1">
                      <a:lumMod val="75000"/>
                      <a:lumOff val="25000"/>
                    </a:schemeClr>
                  </a:solidFill>
                  <a:cs typeface="Arial" pitchFamily="34" charset="0"/>
                </a:rPr>
                <a:t>competence</a:t>
              </a:r>
              <a:endParaRPr lang="it-IT" altLang="ko-KR" sz="1200">
                <a:solidFill>
                  <a:schemeClr val="tx1">
                    <a:lumMod val="75000"/>
                    <a:lumOff val="25000"/>
                  </a:schemeClr>
                </a:solidFill>
                <a:cs typeface="Arial" pitchFamily="34" charset="0"/>
              </a:endParaRPr>
            </a:p>
            <a:p>
              <a:pPr marL="171450" indent="-171450">
                <a:buFont typeface="Arial" panose="020B0604020202020204" pitchFamily="34" charset="0"/>
                <a:buChar char="•"/>
              </a:pPr>
              <a:r>
                <a:rPr lang="it-IT" altLang="ko-KR" sz="1200">
                  <a:solidFill>
                    <a:schemeClr val="tx1">
                      <a:lumMod val="75000"/>
                      <a:lumOff val="25000"/>
                    </a:schemeClr>
                  </a:solidFill>
                  <a:cs typeface="Arial" pitchFamily="34" charset="0"/>
                </a:rPr>
                <a:t>Team </a:t>
              </a:r>
              <a:r>
                <a:rPr lang="it-IT" altLang="ko-KR" sz="1200" err="1">
                  <a:solidFill>
                    <a:schemeClr val="tx1">
                      <a:lumMod val="75000"/>
                      <a:lumOff val="25000"/>
                    </a:schemeClr>
                  </a:solidFill>
                  <a:cs typeface="Arial" pitchFamily="34" charset="0"/>
                </a:rPr>
                <a:t>member</a:t>
              </a:r>
              <a:r>
                <a:rPr lang="it-IT" altLang="ko-KR" sz="1200">
                  <a:solidFill>
                    <a:schemeClr val="tx1">
                      <a:lumMod val="75000"/>
                      <a:lumOff val="25000"/>
                    </a:schemeClr>
                  </a:solidFill>
                  <a:cs typeface="Arial" pitchFamily="34" charset="0"/>
                </a:rPr>
                <a:t> with work </a:t>
              </a:r>
              <a:r>
                <a:rPr lang="it-IT" altLang="ko-KR" sz="1200" err="1">
                  <a:solidFill>
                    <a:schemeClr val="tx1">
                      <a:lumMod val="75000"/>
                      <a:lumOff val="25000"/>
                    </a:schemeClr>
                  </a:solidFill>
                  <a:cs typeface="Arial" pitchFamily="34" charset="0"/>
                </a:rPr>
                <a:t>experience</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as</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DevOps</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engineer</a:t>
              </a:r>
              <a:endParaRPr lang="it-IT" altLang="ko-KR" sz="1200">
                <a:solidFill>
                  <a:schemeClr val="tx1">
                    <a:lumMod val="75000"/>
                    <a:lumOff val="25000"/>
                  </a:schemeClr>
                </a:solidFill>
                <a:cs typeface="Arial" pitchFamily="34" charset="0"/>
              </a:endParaRPr>
            </a:p>
            <a:p>
              <a:pPr marL="171450" indent="-171450">
                <a:buFont typeface="Arial" panose="020B0604020202020204" pitchFamily="34" charset="0"/>
                <a:buChar char="•"/>
              </a:pPr>
              <a:r>
                <a:rPr lang="it-IT" altLang="ko-KR" sz="1200" err="1">
                  <a:solidFill>
                    <a:schemeClr val="tx1">
                      <a:lumMod val="75000"/>
                      <a:lumOff val="25000"/>
                    </a:schemeClr>
                  </a:solidFill>
                  <a:cs typeface="Arial" pitchFamily="34" charset="0"/>
                </a:rPr>
                <a:t>Penetration</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pricing</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strategy</a:t>
              </a:r>
              <a:endParaRPr lang="ko-KR" altLang="en-US" sz="120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45D02C78-B123-4621-9CB5-B3DEA00D7754}"/>
                </a:ext>
              </a:extLst>
            </p:cNvPr>
            <p:cNvSpPr txBox="1"/>
            <p:nvPr/>
          </p:nvSpPr>
          <p:spPr>
            <a:xfrm>
              <a:off x="73730" y="1498434"/>
              <a:ext cx="2605241" cy="27976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Strengths</a:t>
              </a:r>
              <a:endParaRPr lang="ko-KR" altLang="en-US" sz="1200" b="1">
                <a:solidFill>
                  <a:schemeClr val="tx1">
                    <a:lumMod val="75000"/>
                    <a:lumOff val="25000"/>
                  </a:schemeClr>
                </a:solidFill>
                <a:cs typeface="Arial" pitchFamily="34" charset="0"/>
              </a:endParaRPr>
            </a:p>
          </p:txBody>
        </p:sp>
      </p:grpSp>
      <p:grpSp>
        <p:nvGrpSpPr>
          <p:cNvPr id="20" name="Group 59">
            <a:extLst>
              <a:ext uri="{FF2B5EF4-FFF2-40B4-BE49-F238E27FC236}">
                <a16:creationId xmlns:a16="http://schemas.microsoft.com/office/drawing/2014/main" id="{A4DFC738-8031-452B-8701-668FCCC4263C}"/>
              </a:ext>
            </a:extLst>
          </p:cNvPr>
          <p:cNvGrpSpPr/>
          <p:nvPr/>
        </p:nvGrpSpPr>
        <p:grpSpPr>
          <a:xfrm>
            <a:off x="989643" y="4238539"/>
            <a:ext cx="3379391" cy="1482136"/>
            <a:chOff x="-81817" y="1626845"/>
            <a:chExt cx="2997945" cy="1496960"/>
          </a:xfrm>
        </p:grpSpPr>
        <p:sp>
          <p:nvSpPr>
            <p:cNvPr id="21" name="TextBox 20">
              <a:extLst>
                <a:ext uri="{FF2B5EF4-FFF2-40B4-BE49-F238E27FC236}">
                  <a16:creationId xmlns:a16="http://schemas.microsoft.com/office/drawing/2014/main" id="{B5158FB6-25BC-496A-9C11-D2F095F5E6BC}"/>
                </a:ext>
              </a:extLst>
            </p:cNvPr>
            <p:cNvSpPr txBox="1"/>
            <p:nvPr/>
          </p:nvSpPr>
          <p:spPr>
            <a:xfrm>
              <a:off x="-81817" y="1911471"/>
              <a:ext cx="2997945" cy="1212334"/>
            </a:xfrm>
            <a:prstGeom prst="rect">
              <a:avLst/>
            </a:prstGeom>
            <a:noFill/>
          </p:spPr>
          <p:txBody>
            <a:bodyPr wrap="square" rtlCol="0">
              <a:spAutoFit/>
            </a:bodyPr>
            <a:lstStyle/>
            <a:p>
              <a:pPr marL="171450" indent="-171450">
                <a:buFont typeface="Arial" panose="020B0604020202020204" pitchFamily="34" charset="0"/>
                <a:buChar char="•"/>
              </a:pPr>
              <a:r>
                <a:rPr lang="it-IT" altLang="ko-KR" sz="1200">
                  <a:solidFill>
                    <a:schemeClr val="tx1">
                      <a:lumMod val="75000"/>
                      <a:lumOff val="25000"/>
                    </a:schemeClr>
                  </a:solidFill>
                  <a:cs typeface="Arial" pitchFamily="34" charset="0"/>
                </a:rPr>
                <a:t>High </a:t>
              </a:r>
              <a:r>
                <a:rPr lang="it-IT" altLang="ko-KR" sz="1200" err="1">
                  <a:solidFill>
                    <a:schemeClr val="tx1">
                      <a:lumMod val="75000"/>
                      <a:lumOff val="25000"/>
                    </a:schemeClr>
                  </a:solidFill>
                  <a:cs typeface="Arial" pitchFamily="34" charset="0"/>
                </a:rPr>
                <a:t>demand</a:t>
              </a:r>
              <a:r>
                <a:rPr lang="it-IT" altLang="ko-KR" sz="1200">
                  <a:solidFill>
                    <a:schemeClr val="tx1">
                      <a:lumMod val="75000"/>
                      <a:lumOff val="25000"/>
                    </a:schemeClr>
                  </a:solidFill>
                  <a:cs typeface="Arial" pitchFamily="34" charset="0"/>
                </a:rPr>
                <a:t> in the market for </a:t>
              </a:r>
              <a:r>
                <a:rPr lang="it-IT" altLang="ko-KR" sz="1200" err="1">
                  <a:solidFill>
                    <a:schemeClr val="tx1">
                      <a:lumMod val="75000"/>
                      <a:lumOff val="25000"/>
                    </a:schemeClr>
                  </a:solidFill>
                  <a:cs typeface="Arial" pitchFamily="34" charset="0"/>
                </a:rPr>
                <a:t>our</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product</a:t>
              </a:r>
              <a:endParaRPr lang="it-IT" altLang="ko-KR" sz="1200">
                <a:solidFill>
                  <a:schemeClr val="tx1">
                    <a:lumMod val="75000"/>
                    <a:lumOff val="25000"/>
                  </a:schemeClr>
                </a:solidFill>
                <a:cs typeface="Arial" pitchFamily="34" charset="0"/>
              </a:endParaRPr>
            </a:p>
            <a:p>
              <a:pPr marL="171450" indent="-171450">
                <a:buFont typeface="Arial" panose="020B0604020202020204" pitchFamily="34" charset="0"/>
                <a:buChar char="•"/>
              </a:pPr>
              <a:r>
                <a:rPr lang="it-IT" altLang="ko-KR" sz="1200">
                  <a:solidFill>
                    <a:schemeClr val="tx1">
                      <a:lumMod val="75000"/>
                      <a:lumOff val="25000"/>
                    </a:schemeClr>
                  </a:solidFill>
                  <a:cs typeface="Arial" pitchFamily="34" charset="0"/>
                </a:rPr>
                <a:t>No </a:t>
              </a:r>
              <a:r>
                <a:rPr lang="it-IT" altLang="ko-KR" sz="1200" err="1">
                  <a:solidFill>
                    <a:schemeClr val="tx1">
                      <a:lumMod val="75000"/>
                      <a:lumOff val="25000"/>
                    </a:schemeClr>
                  </a:solidFill>
                  <a:cs typeface="Arial" pitchFamily="34" charset="0"/>
                </a:rPr>
                <a:t>one</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is</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currently</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selling</a:t>
              </a:r>
              <a:r>
                <a:rPr lang="it-IT" altLang="ko-KR" sz="1200">
                  <a:solidFill>
                    <a:schemeClr val="tx1">
                      <a:lumMod val="75000"/>
                      <a:lumOff val="25000"/>
                    </a:schemeClr>
                  </a:solidFill>
                  <a:cs typeface="Arial" pitchFamily="34" charset="0"/>
                </a:rPr>
                <a:t> an </a:t>
              </a:r>
              <a:r>
                <a:rPr lang="it-IT" altLang="ko-KR" sz="1200" err="1">
                  <a:solidFill>
                    <a:schemeClr val="tx1">
                      <a:lumMod val="75000"/>
                      <a:lumOff val="25000"/>
                    </a:schemeClr>
                  </a:solidFill>
                  <a:cs typeface="Arial" pitchFamily="34" charset="0"/>
                </a:rPr>
                <a:t>automated</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solution</a:t>
              </a:r>
              <a:r>
                <a:rPr lang="it-IT" altLang="ko-KR" sz="1200">
                  <a:solidFill>
                    <a:schemeClr val="tx1">
                      <a:lumMod val="75000"/>
                      <a:lumOff val="25000"/>
                    </a:schemeClr>
                  </a:solidFill>
                  <a:cs typeface="Arial" pitchFamily="34" charset="0"/>
                </a:rPr>
                <a:t> for the disk </a:t>
              </a:r>
              <a:r>
                <a:rPr lang="it-IT" altLang="ko-KR" sz="1200" err="1">
                  <a:solidFill>
                    <a:schemeClr val="tx1">
                      <a:lumMod val="75000"/>
                      <a:lumOff val="25000"/>
                    </a:schemeClr>
                  </a:solidFill>
                  <a:cs typeface="Arial" pitchFamily="34" charset="0"/>
                </a:rPr>
                <a:t>space</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issue</a:t>
              </a:r>
              <a:endParaRPr lang="it-IT" altLang="ko-KR" sz="1200">
                <a:solidFill>
                  <a:schemeClr val="tx1">
                    <a:lumMod val="75000"/>
                    <a:lumOff val="25000"/>
                  </a:schemeClr>
                </a:solidFill>
                <a:cs typeface="Arial" pitchFamily="34" charset="0"/>
              </a:endParaRPr>
            </a:p>
            <a:p>
              <a:pPr marL="171450" indent="-171450">
                <a:buFont typeface="Arial" panose="020B0604020202020204" pitchFamily="34" charset="0"/>
                <a:buChar char="•"/>
              </a:pPr>
              <a:r>
                <a:rPr lang="it-IT" altLang="ko-KR" sz="1200" err="1">
                  <a:solidFill>
                    <a:schemeClr val="tx1">
                      <a:lumMod val="75000"/>
                      <a:lumOff val="25000"/>
                    </a:schemeClr>
                  </a:solidFill>
                  <a:cs typeface="Arial" pitchFamily="34" charset="0"/>
                </a:rPr>
                <a:t>Potential</a:t>
              </a:r>
              <a:r>
                <a:rPr lang="it-IT" altLang="ko-KR" sz="1200">
                  <a:solidFill>
                    <a:schemeClr val="tx1">
                      <a:lumMod val="75000"/>
                      <a:lumOff val="25000"/>
                    </a:schemeClr>
                  </a:solidFill>
                  <a:cs typeface="Arial" pitchFamily="34" charset="0"/>
                </a:rPr>
                <a:t> first </a:t>
              </a:r>
              <a:r>
                <a:rPr lang="it-IT" altLang="ko-KR" sz="1200" err="1">
                  <a:solidFill>
                    <a:schemeClr val="tx1">
                      <a:lumMod val="75000"/>
                      <a:lumOff val="25000"/>
                    </a:schemeClr>
                  </a:solidFill>
                  <a:cs typeface="Arial" pitchFamily="34" charset="0"/>
                </a:rPr>
                <a:t>customer</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interested</a:t>
              </a:r>
              <a:r>
                <a:rPr lang="it-IT" altLang="ko-KR" sz="1200">
                  <a:solidFill>
                    <a:schemeClr val="tx1">
                      <a:lumMod val="75000"/>
                      <a:lumOff val="25000"/>
                    </a:schemeClr>
                  </a:solidFill>
                  <a:cs typeface="Arial" pitchFamily="34" charset="0"/>
                </a:rPr>
                <a:t> in </a:t>
              </a:r>
              <a:r>
                <a:rPr lang="it-IT" altLang="ko-KR" sz="1200" err="1">
                  <a:solidFill>
                    <a:schemeClr val="tx1">
                      <a:lumMod val="75000"/>
                      <a:lumOff val="25000"/>
                    </a:schemeClr>
                  </a:solidFill>
                  <a:cs typeface="Arial" pitchFamily="34" charset="0"/>
                </a:rPr>
                <a:t>our</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product</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Sentia</a:t>
              </a:r>
              <a:r>
                <a:rPr lang="it-IT" altLang="ko-KR" sz="1200">
                  <a:solidFill>
                    <a:schemeClr val="tx1">
                      <a:lumMod val="75000"/>
                      <a:lumOff val="25000"/>
                    </a:schemeClr>
                  </a:solidFill>
                  <a:cs typeface="Arial" pitchFamily="34" charset="0"/>
                </a:rPr>
                <a:t>)</a:t>
              </a:r>
            </a:p>
            <a:p>
              <a:pPr marL="171450" indent="-171450">
                <a:buFont typeface="Arial" panose="020B0604020202020204" pitchFamily="34" charset="0"/>
                <a:buChar char="•"/>
              </a:pPr>
              <a:r>
                <a:rPr lang="it-IT" altLang="ko-KR" sz="1200">
                  <a:solidFill>
                    <a:schemeClr val="tx1">
                      <a:lumMod val="75000"/>
                      <a:lumOff val="25000"/>
                    </a:schemeClr>
                  </a:solidFill>
                  <a:cs typeface="Arial" pitchFamily="34" charset="0"/>
                </a:rPr>
                <a:t>MPS market </a:t>
              </a:r>
              <a:r>
                <a:rPr lang="it-IT" altLang="ko-KR" sz="1200" err="1">
                  <a:solidFill>
                    <a:schemeClr val="tx1">
                      <a:lumMod val="75000"/>
                      <a:lumOff val="25000"/>
                    </a:schemeClr>
                  </a:solidFill>
                  <a:cs typeface="Arial" pitchFamily="34" charset="0"/>
                </a:rPr>
                <a:t>size</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is</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growing</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year</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after</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year</a:t>
              </a:r>
              <a:endParaRPr lang="ko-KR" altLang="en-US" sz="120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10397B98-F3A5-4764-BC6D-325F72FFCE37}"/>
                </a:ext>
              </a:extLst>
            </p:cNvPr>
            <p:cNvSpPr txBox="1"/>
            <p:nvPr/>
          </p:nvSpPr>
          <p:spPr>
            <a:xfrm>
              <a:off x="73731" y="1626845"/>
              <a:ext cx="2605241" cy="279769"/>
            </a:xfrm>
            <a:prstGeom prst="rect">
              <a:avLst/>
            </a:prstGeom>
            <a:noFill/>
          </p:spPr>
          <p:txBody>
            <a:bodyPr wrap="square" rtlCol="0">
              <a:spAutoFit/>
            </a:bodyPr>
            <a:lstStyle/>
            <a:p>
              <a:r>
                <a:rPr lang="en-US" altLang="ko-KR" sz="1200" b="1">
                  <a:solidFill>
                    <a:schemeClr val="tx1">
                      <a:lumMod val="75000"/>
                      <a:lumOff val="25000"/>
                    </a:schemeClr>
                  </a:solidFill>
                  <a:cs typeface="Arial" pitchFamily="34" charset="0"/>
                </a:rPr>
                <a:t>Opportunities</a:t>
              </a:r>
              <a:endParaRPr lang="ko-KR" altLang="en-US" sz="1200" b="1">
                <a:solidFill>
                  <a:schemeClr val="tx1">
                    <a:lumMod val="75000"/>
                    <a:lumOff val="25000"/>
                  </a:schemeClr>
                </a:solidFill>
                <a:cs typeface="Arial" pitchFamily="34" charset="0"/>
              </a:endParaRPr>
            </a:p>
          </p:txBody>
        </p:sp>
      </p:grpSp>
      <p:grpSp>
        <p:nvGrpSpPr>
          <p:cNvPr id="23" name="Group 62">
            <a:extLst>
              <a:ext uri="{FF2B5EF4-FFF2-40B4-BE49-F238E27FC236}">
                <a16:creationId xmlns:a16="http://schemas.microsoft.com/office/drawing/2014/main" id="{91B02555-40DE-484D-A7AC-05018CFDBA36}"/>
              </a:ext>
            </a:extLst>
          </p:cNvPr>
          <p:cNvGrpSpPr/>
          <p:nvPr/>
        </p:nvGrpSpPr>
        <p:grpSpPr>
          <a:xfrm>
            <a:off x="7795917" y="1999996"/>
            <a:ext cx="3306167" cy="1692630"/>
            <a:chOff x="218386" y="1495125"/>
            <a:chExt cx="2932986" cy="1709559"/>
          </a:xfrm>
        </p:grpSpPr>
        <p:sp>
          <p:nvSpPr>
            <p:cNvPr id="24" name="TextBox 23">
              <a:extLst>
                <a:ext uri="{FF2B5EF4-FFF2-40B4-BE49-F238E27FC236}">
                  <a16:creationId xmlns:a16="http://schemas.microsoft.com/office/drawing/2014/main" id="{4DCE5233-0D12-4A30-B22B-D6C4B35AD2C8}"/>
                </a:ext>
              </a:extLst>
            </p:cNvPr>
            <p:cNvSpPr txBox="1"/>
            <p:nvPr/>
          </p:nvSpPr>
          <p:spPr>
            <a:xfrm>
              <a:off x="218386" y="1805837"/>
              <a:ext cx="2932986" cy="1398847"/>
            </a:xfrm>
            <a:prstGeom prst="rect">
              <a:avLst/>
            </a:prstGeom>
            <a:noFill/>
          </p:spPr>
          <p:txBody>
            <a:bodyPr wrap="square" rtlCol="0">
              <a:spAutoFit/>
            </a:bodyPr>
            <a:lstStyle/>
            <a:p>
              <a:pPr marL="171450" indent="-171450" algn="r">
                <a:buFont typeface="Arial" panose="020B0604020202020204" pitchFamily="34" charset="0"/>
                <a:buChar char="•"/>
              </a:pPr>
              <a:r>
                <a:rPr lang="it-IT" altLang="ko-KR" sz="1200" err="1">
                  <a:solidFill>
                    <a:schemeClr val="tx1">
                      <a:lumMod val="75000"/>
                      <a:lumOff val="25000"/>
                    </a:schemeClr>
                  </a:solidFill>
                  <a:cs typeface="Arial" pitchFamily="34" charset="0"/>
                </a:rPr>
                <a:t>As</a:t>
              </a:r>
              <a:r>
                <a:rPr lang="it-IT" altLang="ko-KR" sz="1200">
                  <a:solidFill>
                    <a:schemeClr val="tx1">
                      <a:lumMod val="75000"/>
                      <a:lumOff val="25000"/>
                    </a:schemeClr>
                  </a:solidFill>
                  <a:cs typeface="Arial" pitchFamily="34" charset="0"/>
                </a:rPr>
                <a:t> a Start-up, </a:t>
              </a:r>
              <a:r>
                <a:rPr lang="it-IT" altLang="ko-KR" sz="1200" err="1">
                  <a:solidFill>
                    <a:schemeClr val="tx1">
                      <a:lumMod val="75000"/>
                      <a:lumOff val="25000"/>
                    </a:schemeClr>
                  </a:solidFill>
                  <a:cs typeface="Arial" pitchFamily="34" charset="0"/>
                </a:rPr>
                <a:t>we</a:t>
              </a:r>
              <a:r>
                <a:rPr lang="it-IT" altLang="ko-KR" sz="1200">
                  <a:solidFill>
                    <a:schemeClr val="tx1">
                      <a:lumMod val="75000"/>
                      <a:lumOff val="25000"/>
                    </a:schemeClr>
                  </a:solidFill>
                  <a:cs typeface="Arial" pitchFamily="34" charset="0"/>
                </a:rPr>
                <a:t> can be </a:t>
              </a:r>
              <a:r>
                <a:rPr lang="it-IT" altLang="ko-KR" sz="1200" err="1">
                  <a:solidFill>
                    <a:schemeClr val="tx1">
                      <a:lumMod val="75000"/>
                      <a:lumOff val="25000"/>
                    </a:schemeClr>
                  </a:solidFill>
                  <a:cs typeface="Arial" pitchFamily="34" charset="0"/>
                </a:rPr>
                <a:t>seen</a:t>
              </a:r>
              <a:r>
                <a:rPr lang="it-IT" altLang="ko-KR" sz="1200">
                  <a:solidFill>
                    <a:schemeClr val="tx1">
                      <a:lumMod val="75000"/>
                      <a:lumOff val="25000"/>
                    </a:schemeClr>
                  </a:solidFill>
                  <a:cs typeface="Arial" pitchFamily="34" charset="0"/>
                </a:rPr>
                <a:t> by </a:t>
              </a:r>
              <a:r>
                <a:rPr lang="it-IT" altLang="ko-KR" sz="1200" err="1">
                  <a:solidFill>
                    <a:schemeClr val="tx1">
                      <a:lumMod val="75000"/>
                      <a:lumOff val="25000"/>
                    </a:schemeClr>
                  </a:solidFill>
                  <a:cs typeface="Arial" pitchFamily="34" charset="0"/>
                </a:rPr>
                <a:t>customers</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as</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inexperienced</a:t>
              </a:r>
              <a:r>
                <a:rPr lang="it-IT" altLang="ko-KR" sz="1200">
                  <a:solidFill>
                    <a:schemeClr val="tx1">
                      <a:lumMod val="75000"/>
                      <a:lumOff val="25000"/>
                    </a:schemeClr>
                  </a:solidFill>
                  <a:cs typeface="Arial" pitchFamily="34" charset="0"/>
                </a:rPr>
                <a:t> or </a:t>
              </a:r>
              <a:r>
                <a:rPr lang="it-IT" altLang="ko-KR" sz="1200" err="1">
                  <a:solidFill>
                    <a:schemeClr val="tx1">
                      <a:lumMod val="75000"/>
                      <a:lumOff val="25000"/>
                    </a:schemeClr>
                  </a:solidFill>
                  <a:cs typeface="Arial" pitchFamily="34" charset="0"/>
                </a:rPr>
                <a:t>unreliable</a:t>
              </a:r>
              <a:endParaRPr lang="it-IT" altLang="ko-KR" sz="1200">
                <a:solidFill>
                  <a:schemeClr val="tx1">
                    <a:lumMod val="75000"/>
                    <a:lumOff val="25000"/>
                  </a:schemeClr>
                </a:solidFill>
                <a:cs typeface="Arial" pitchFamily="34" charset="0"/>
              </a:endParaRPr>
            </a:p>
            <a:p>
              <a:pPr marL="171450" indent="-171450" algn="r">
                <a:buFont typeface="Arial" panose="020B0604020202020204" pitchFamily="34" charset="0"/>
                <a:buChar char="•"/>
              </a:pPr>
              <a:r>
                <a:rPr lang="it-IT" altLang="ko-KR" sz="1200" err="1">
                  <a:solidFill>
                    <a:schemeClr val="tx1">
                      <a:lumMod val="75000"/>
                      <a:lumOff val="25000"/>
                    </a:schemeClr>
                  </a:solidFill>
                  <a:cs typeface="Arial" pitchFamily="34" charset="0"/>
                </a:rPr>
                <a:t>Challange</a:t>
              </a:r>
              <a:r>
                <a:rPr lang="it-IT" altLang="ko-KR" sz="1200">
                  <a:solidFill>
                    <a:schemeClr val="tx1">
                      <a:lumMod val="75000"/>
                      <a:lumOff val="25000"/>
                    </a:schemeClr>
                  </a:solidFill>
                  <a:cs typeface="Arial" pitchFamily="34" charset="0"/>
                </a:rPr>
                <a:t> in the </a:t>
              </a:r>
              <a:r>
                <a:rPr lang="it-IT" altLang="ko-KR" sz="1200" err="1">
                  <a:solidFill>
                    <a:schemeClr val="tx1">
                      <a:lumMod val="75000"/>
                      <a:lumOff val="25000"/>
                    </a:schemeClr>
                  </a:solidFill>
                  <a:cs typeface="Arial" pitchFamily="34" charset="0"/>
                </a:rPr>
                <a:t>technical</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realization</a:t>
              </a:r>
              <a:r>
                <a:rPr lang="it-IT" altLang="ko-KR" sz="1200">
                  <a:solidFill>
                    <a:schemeClr val="tx1">
                      <a:lumMod val="75000"/>
                      <a:lumOff val="25000"/>
                    </a:schemeClr>
                  </a:solidFill>
                  <a:cs typeface="Arial" pitchFamily="34" charset="0"/>
                </a:rPr>
                <a:t> of the full </a:t>
              </a:r>
              <a:r>
                <a:rPr lang="it-IT" altLang="ko-KR" sz="1200" err="1">
                  <a:solidFill>
                    <a:schemeClr val="tx1">
                      <a:lumMod val="75000"/>
                      <a:lumOff val="25000"/>
                    </a:schemeClr>
                  </a:solidFill>
                  <a:cs typeface="Arial" pitchFamily="34" charset="0"/>
                </a:rPr>
                <a:t>product</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since</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we</a:t>
              </a:r>
              <a:r>
                <a:rPr lang="it-IT" altLang="ko-KR" sz="1200">
                  <a:solidFill>
                    <a:schemeClr val="tx1">
                      <a:lumMod val="75000"/>
                      <a:lumOff val="25000"/>
                    </a:schemeClr>
                  </a:solidFill>
                  <a:cs typeface="Arial" pitchFamily="34" charset="0"/>
                </a:rPr>
                <a:t> use state of the art </a:t>
              </a:r>
              <a:r>
                <a:rPr lang="it-IT" altLang="ko-KR" sz="1200" err="1">
                  <a:solidFill>
                    <a:schemeClr val="tx1">
                      <a:lumMod val="75000"/>
                      <a:lumOff val="25000"/>
                    </a:schemeClr>
                  </a:solidFill>
                  <a:cs typeface="Arial" pitchFamily="34" charset="0"/>
                </a:rPr>
                <a:t>techniques</a:t>
              </a:r>
              <a:endParaRPr lang="it-IT" altLang="ko-KR" sz="1200">
                <a:solidFill>
                  <a:schemeClr val="tx1">
                    <a:lumMod val="75000"/>
                    <a:lumOff val="25000"/>
                  </a:schemeClr>
                </a:solidFill>
                <a:cs typeface="Arial" pitchFamily="34" charset="0"/>
              </a:endParaRPr>
            </a:p>
            <a:p>
              <a:pPr marL="171450" indent="-171450" algn="r">
                <a:buFont typeface="Arial" panose="020B0604020202020204" pitchFamily="34" charset="0"/>
                <a:buChar char="•"/>
              </a:pPr>
              <a:r>
                <a:rPr lang="it-IT" altLang="ko-KR" sz="1200" err="1">
                  <a:solidFill>
                    <a:schemeClr val="tx1">
                      <a:lumMod val="75000"/>
                      <a:lumOff val="25000"/>
                    </a:schemeClr>
                  </a:solidFill>
                  <a:cs typeface="Arial" pitchFamily="34" charset="0"/>
                </a:rPr>
                <a:t>Not</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enough</a:t>
              </a:r>
              <a:r>
                <a:rPr lang="it-IT" altLang="ko-KR" sz="1200">
                  <a:solidFill>
                    <a:schemeClr val="tx1">
                      <a:lumMod val="75000"/>
                      <a:lumOff val="25000"/>
                    </a:schemeClr>
                  </a:solidFill>
                  <a:cs typeface="Arial" pitchFamily="34" charset="0"/>
                </a:rPr>
                <a:t> funds </a:t>
              </a:r>
              <a:r>
                <a:rPr lang="it-IT" altLang="ko-KR" sz="1200" err="1">
                  <a:solidFill>
                    <a:schemeClr val="tx1">
                      <a:lumMod val="75000"/>
                      <a:lumOff val="25000"/>
                    </a:schemeClr>
                  </a:solidFill>
                  <a:cs typeface="Arial" pitchFamily="34" charset="0"/>
                </a:rPr>
                <a:t>yet</a:t>
              </a:r>
              <a:r>
                <a:rPr lang="it-IT" altLang="ko-KR" sz="1200">
                  <a:solidFill>
                    <a:schemeClr val="tx1">
                      <a:lumMod val="75000"/>
                      <a:lumOff val="25000"/>
                    </a:schemeClr>
                  </a:solidFill>
                  <a:cs typeface="Arial" pitchFamily="34" charset="0"/>
                </a:rPr>
                <a:t> to </a:t>
              </a:r>
              <a:r>
                <a:rPr lang="it-IT" altLang="ko-KR" sz="1200" err="1">
                  <a:solidFill>
                    <a:schemeClr val="tx1">
                      <a:lumMod val="75000"/>
                      <a:lumOff val="25000"/>
                    </a:schemeClr>
                  </a:solidFill>
                  <a:cs typeface="Arial" pitchFamily="34" charset="0"/>
                </a:rPr>
                <a:t>invest</a:t>
              </a:r>
              <a:r>
                <a:rPr lang="it-IT" altLang="ko-KR" sz="1200">
                  <a:solidFill>
                    <a:schemeClr val="tx1">
                      <a:lumMod val="75000"/>
                      <a:lumOff val="25000"/>
                    </a:schemeClr>
                  </a:solidFill>
                  <a:cs typeface="Arial" pitchFamily="34" charset="0"/>
                </a:rPr>
                <a:t> in the </a:t>
              </a:r>
              <a:r>
                <a:rPr lang="it-IT" altLang="ko-KR" sz="1200" err="1">
                  <a:solidFill>
                    <a:schemeClr val="tx1">
                      <a:lumMod val="75000"/>
                      <a:lumOff val="25000"/>
                    </a:schemeClr>
                  </a:solidFill>
                  <a:cs typeface="Arial" pitchFamily="34" charset="0"/>
                </a:rPr>
                <a:t>awareness</a:t>
              </a:r>
              <a:r>
                <a:rPr lang="it-IT" altLang="ko-KR" sz="1200">
                  <a:solidFill>
                    <a:schemeClr val="tx1">
                      <a:lumMod val="75000"/>
                      <a:lumOff val="25000"/>
                    </a:schemeClr>
                  </a:solidFill>
                  <a:cs typeface="Arial" pitchFamily="34" charset="0"/>
                </a:rPr>
                <a:t> of </a:t>
              </a:r>
              <a:r>
                <a:rPr lang="it-IT" altLang="ko-KR" sz="1200" err="1">
                  <a:solidFill>
                    <a:schemeClr val="tx1">
                      <a:lumMod val="75000"/>
                      <a:lumOff val="25000"/>
                    </a:schemeClr>
                  </a:solidFill>
                  <a:cs typeface="Arial" pitchFamily="34" charset="0"/>
                </a:rPr>
                <a:t>our</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product</a:t>
              </a:r>
              <a:endParaRPr lang="ko-KR" altLang="en-US" sz="120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F3AF67D6-8A8B-45A7-8281-79F99B6A8FE7}"/>
                </a:ext>
              </a:extLst>
            </p:cNvPr>
            <p:cNvSpPr txBox="1"/>
            <p:nvPr/>
          </p:nvSpPr>
          <p:spPr>
            <a:xfrm>
              <a:off x="505705" y="1495125"/>
              <a:ext cx="2605241" cy="279769"/>
            </a:xfrm>
            <a:prstGeom prst="rect">
              <a:avLst/>
            </a:prstGeom>
            <a:noFill/>
          </p:spPr>
          <p:txBody>
            <a:bodyPr wrap="square" rtlCol="0">
              <a:spAutoFit/>
            </a:bodyPr>
            <a:lstStyle/>
            <a:p>
              <a:pPr algn="r"/>
              <a:r>
                <a:rPr lang="en-US" altLang="ko-KR" sz="1200" b="1">
                  <a:solidFill>
                    <a:schemeClr val="tx1">
                      <a:lumMod val="75000"/>
                      <a:lumOff val="25000"/>
                    </a:schemeClr>
                  </a:solidFill>
                  <a:cs typeface="Arial" pitchFamily="34" charset="0"/>
                </a:rPr>
                <a:t>Weaknesses</a:t>
              </a:r>
              <a:endParaRPr lang="ko-KR" altLang="en-US" sz="1200" b="1">
                <a:solidFill>
                  <a:schemeClr val="tx1">
                    <a:lumMod val="75000"/>
                    <a:lumOff val="25000"/>
                  </a:schemeClr>
                </a:solidFill>
                <a:cs typeface="Arial" pitchFamily="34" charset="0"/>
              </a:endParaRPr>
            </a:p>
          </p:txBody>
        </p:sp>
      </p:grpSp>
      <p:grpSp>
        <p:nvGrpSpPr>
          <p:cNvPr id="26" name="Group 74">
            <a:extLst>
              <a:ext uri="{FF2B5EF4-FFF2-40B4-BE49-F238E27FC236}">
                <a16:creationId xmlns:a16="http://schemas.microsoft.com/office/drawing/2014/main" id="{E0ECEA75-50FF-4EE5-8BC7-C845DA6C5C2C}"/>
              </a:ext>
            </a:extLst>
          </p:cNvPr>
          <p:cNvGrpSpPr/>
          <p:nvPr/>
        </p:nvGrpSpPr>
        <p:grpSpPr>
          <a:xfrm>
            <a:off x="7841953" y="4248249"/>
            <a:ext cx="3263245" cy="1625903"/>
            <a:chOff x="255507" y="1636652"/>
            <a:chExt cx="2894909" cy="1642165"/>
          </a:xfrm>
        </p:grpSpPr>
        <p:sp>
          <p:nvSpPr>
            <p:cNvPr id="27" name="TextBox 26">
              <a:extLst>
                <a:ext uri="{FF2B5EF4-FFF2-40B4-BE49-F238E27FC236}">
                  <a16:creationId xmlns:a16="http://schemas.microsoft.com/office/drawing/2014/main" id="{F984D6AD-D573-467D-983D-14087380E79B}"/>
                </a:ext>
              </a:extLst>
            </p:cNvPr>
            <p:cNvSpPr txBox="1"/>
            <p:nvPr/>
          </p:nvSpPr>
          <p:spPr>
            <a:xfrm>
              <a:off x="255507" y="1879970"/>
              <a:ext cx="2894909" cy="1398847"/>
            </a:xfrm>
            <a:prstGeom prst="rect">
              <a:avLst/>
            </a:prstGeom>
            <a:noFill/>
          </p:spPr>
          <p:txBody>
            <a:bodyPr wrap="square" rtlCol="0">
              <a:spAutoFit/>
            </a:bodyPr>
            <a:lstStyle/>
            <a:p>
              <a:pPr marL="171450" indent="-171450" algn="r">
                <a:buFont typeface="Arial" panose="020B0604020202020204" pitchFamily="34" charset="0"/>
                <a:buChar char="•"/>
              </a:pPr>
              <a:r>
                <a:rPr lang="it-IT" altLang="ko-KR" sz="1200" err="1">
                  <a:solidFill>
                    <a:schemeClr val="tx1">
                      <a:lumMod val="75000"/>
                      <a:lumOff val="25000"/>
                    </a:schemeClr>
                  </a:solidFill>
                  <a:cs typeface="Arial" pitchFamily="34" charset="0"/>
                </a:rPr>
                <a:t>Dynatrace</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is</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currently</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automatically</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solving</a:t>
              </a:r>
              <a:r>
                <a:rPr lang="it-IT" altLang="ko-KR" sz="1200">
                  <a:solidFill>
                    <a:schemeClr val="tx1">
                      <a:lumMod val="75000"/>
                      <a:lumOff val="25000"/>
                    </a:schemeClr>
                  </a:solidFill>
                  <a:cs typeface="Arial" pitchFamily="34" charset="0"/>
                </a:rPr>
                <a:t> a </a:t>
              </a:r>
              <a:r>
                <a:rPr lang="it-IT" altLang="ko-KR" sz="1200" err="1">
                  <a:solidFill>
                    <a:schemeClr val="tx1">
                      <a:lumMod val="75000"/>
                      <a:lumOff val="25000"/>
                    </a:schemeClr>
                  </a:solidFill>
                  <a:cs typeface="Arial" pitchFamily="34" charset="0"/>
                </a:rPr>
                <a:t>tiny</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portion</a:t>
              </a:r>
              <a:r>
                <a:rPr lang="it-IT" altLang="ko-KR" sz="1200">
                  <a:solidFill>
                    <a:schemeClr val="tx1">
                      <a:lumMod val="75000"/>
                      <a:lumOff val="25000"/>
                    </a:schemeClr>
                  </a:solidFill>
                  <a:cs typeface="Arial" pitchFamily="34" charset="0"/>
                </a:rPr>
                <a:t> of disk </a:t>
              </a:r>
              <a:r>
                <a:rPr lang="it-IT" altLang="ko-KR" sz="1200" err="1">
                  <a:solidFill>
                    <a:schemeClr val="tx1">
                      <a:lumMod val="75000"/>
                      <a:lumOff val="25000"/>
                    </a:schemeClr>
                  </a:solidFill>
                  <a:cs typeface="Arial" pitchFamily="34" charset="0"/>
                </a:rPr>
                <a:t>space</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errors</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they</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could</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improve</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their</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system</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before</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we</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will</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enter</a:t>
              </a:r>
              <a:r>
                <a:rPr lang="it-IT" altLang="ko-KR" sz="1200">
                  <a:solidFill>
                    <a:schemeClr val="tx1">
                      <a:lumMod val="75000"/>
                      <a:lumOff val="25000"/>
                    </a:schemeClr>
                  </a:solidFill>
                  <a:cs typeface="Arial" pitchFamily="34" charset="0"/>
                </a:rPr>
                <a:t> in the market</a:t>
              </a:r>
            </a:p>
            <a:p>
              <a:pPr marL="171450" indent="-171450" algn="r">
                <a:buFont typeface="Arial" panose="020B0604020202020204" pitchFamily="34" charset="0"/>
                <a:buChar char="•"/>
              </a:pPr>
              <a:r>
                <a:rPr lang="it-IT" altLang="ko-KR" sz="1200" err="1">
                  <a:solidFill>
                    <a:schemeClr val="tx1">
                      <a:lumMod val="75000"/>
                      <a:lumOff val="25000"/>
                    </a:schemeClr>
                  </a:solidFill>
                  <a:cs typeface="Arial" pitchFamily="34" charset="0"/>
                </a:rPr>
                <a:t>Other</a:t>
              </a:r>
              <a:r>
                <a:rPr lang="it-IT" altLang="ko-KR" sz="1200">
                  <a:solidFill>
                    <a:schemeClr val="tx1">
                      <a:lumMod val="75000"/>
                      <a:lumOff val="25000"/>
                    </a:schemeClr>
                  </a:solidFill>
                  <a:cs typeface="Arial" pitchFamily="34" charset="0"/>
                </a:rPr>
                <a:t> companies </a:t>
              </a:r>
              <a:r>
                <a:rPr lang="it-IT" altLang="ko-KR" sz="1200" err="1">
                  <a:solidFill>
                    <a:schemeClr val="tx1">
                      <a:lumMod val="75000"/>
                      <a:lumOff val="25000"/>
                    </a:schemeClr>
                  </a:solidFill>
                  <a:cs typeface="Arial" pitchFamily="34" charset="0"/>
                </a:rPr>
                <a:t>that</a:t>
              </a:r>
              <a:r>
                <a:rPr lang="it-IT" altLang="ko-KR" sz="1200">
                  <a:solidFill>
                    <a:schemeClr val="tx1">
                      <a:lumMod val="75000"/>
                      <a:lumOff val="25000"/>
                    </a:schemeClr>
                  </a:solidFill>
                  <a:cs typeface="Arial" pitchFamily="34" charset="0"/>
                </a:rPr>
                <a:t> are </a:t>
              </a:r>
              <a:r>
                <a:rPr lang="it-IT" altLang="ko-KR" sz="1200" err="1">
                  <a:solidFill>
                    <a:schemeClr val="tx1">
                      <a:lumMod val="75000"/>
                      <a:lumOff val="25000"/>
                    </a:schemeClr>
                  </a:solidFill>
                  <a:cs typeface="Arial" pitchFamily="34" charset="0"/>
                </a:rPr>
                <a:t>already</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using</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knowledge</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graphs</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technologies</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could</a:t>
              </a:r>
              <a:r>
                <a:rPr lang="it-IT" altLang="ko-KR" sz="1200">
                  <a:solidFill>
                    <a:schemeClr val="tx1">
                      <a:lumMod val="75000"/>
                      <a:lumOff val="25000"/>
                    </a:schemeClr>
                  </a:solidFill>
                  <a:cs typeface="Arial" pitchFamily="34" charset="0"/>
                </a:rPr>
                <a:t> </a:t>
              </a:r>
              <a:r>
                <a:rPr lang="it-IT" altLang="ko-KR" sz="1200" err="1">
                  <a:solidFill>
                    <a:schemeClr val="tx1">
                      <a:lumMod val="75000"/>
                      <a:lumOff val="25000"/>
                    </a:schemeClr>
                  </a:solidFill>
                  <a:cs typeface="Arial" pitchFamily="34" charset="0"/>
                </a:rPr>
                <a:t>enter</a:t>
              </a:r>
              <a:r>
                <a:rPr lang="it-IT" altLang="ko-KR" sz="1200">
                  <a:solidFill>
                    <a:schemeClr val="tx1">
                      <a:lumMod val="75000"/>
                      <a:lumOff val="25000"/>
                    </a:schemeClr>
                  </a:solidFill>
                  <a:cs typeface="Arial" pitchFamily="34" charset="0"/>
                </a:rPr>
                <a:t> in the market</a:t>
              </a:r>
              <a:endParaRPr lang="ko-KR" altLang="en-US" sz="120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D4CB6202-BDB1-469A-9AB6-92FF7F7E85B7}"/>
                </a:ext>
              </a:extLst>
            </p:cNvPr>
            <p:cNvSpPr txBox="1"/>
            <p:nvPr/>
          </p:nvSpPr>
          <p:spPr>
            <a:xfrm>
              <a:off x="542413" y="1636652"/>
              <a:ext cx="2605241" cy="279769"/>
            </a:xfrm>
            <a:prstGeom prst="rect">
              <a:avLst/>
            </a:prstGeom>
            <a:noFill/>
          </p:spPr>
          <p:txBody>
            <a:bodyPr wrap="square" rtlCol="0">
              <a:spAutoFit/>
            </a:bodyPr>
            <a:lstStyle/>
            <a:p>
              <a:pPr algn="r"/>
              <a:r>
                <a:rPr lang="en-US" altLang="ko-KR" sz="1200" b="1">
                  <a:solidFill>
                    <a:schemeClr val="tx1">
                      <a:lumMod val="75000"/>
                      <a:lumOff val="25000"/>
                    </a:schemeClr>
                  </a:solidFill>
                  <a:cs typeface="Arial" pitchFamily="34" charset="0"/>
                </a:rPr>
                <a:t>Threats</a:t>
              </a:r>
              <a:endParaRPr lang="ko-KR" altLang="en-US" sz="1200" b="1">
                <a:solidFill>
                  <a:schemeClr val="tx1">
                    <a:lumMod val="75000"/>
                    <a:lumOff val="25000"/>
                  </a:schemeClr>
                </a:solidFill>
                <a:cs typeface="Arial" pitchFamily="34" charset="0"/>
              </a:endParaRPr>
            </a:p>
          </p:txBody>
        </p:sp>
      </p:grpSp>
      <p:pic>
        <p:nvPicPr>
          <p:cNvPr id="4" name="Immagine 3">
            <a:extLst>
              <a:ext uri="{FF2B5EF4-FFF2-40B4-BE49-F238E27FC236}">
                <a16:creationId xmlns:a16="http://schemas.microsoft.com/office/drawing/2014/main" id="{B44A99F0-C79B-7C49-99FF-532CCCEB570F}"/>
              </a:ext>
            </a:extLst>
          </p:cNvPr>
          <p:cNvPicPr>
            <a:picLocks noChangeAspect="1"/>
          </p:cNvPicPr>
          <p:nvPr/>
        </p:nvPicPr>
        <p:blipFill>
          <a:blip r:embed="rId2"/>
          <a:stretch>
            <a:fillRect/>
          </a:stretch>
        </p:blipFill>
        <p:spPr>
          <a:xfrm>
            <a:off x="5074772" y="3243221"/>
            <a:ext cx="2029984" cy="1354616"/>
          </a:xfrm>
          <a:prstGeom prst="rect">
            <a:avLst/>
          </a:prstGeom>
        </p:spPr>
      </p:pic>
    </p:spTree>
    <p:extLst>
      <p:ext uri="{BB962C8B-B14F-4D97-AF65-F5344CB8AC3E}">
        <p14:creationId xmlns:p14="http://schemas.microsoft.com/office/powerpoint/2010/main" val="3054332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TextBox 4">
            <a:extLst>
              <a:ext uri="{FF2B5EF4-FFF2-40B4-BE49-F238E27FC236}">
                <a16:creationId xmlns:a16="http://schemas.microsoft.com/office/drawing/2014/main" id="{D4A222E4-1703-4E49-AA2C-3358136F3D72}"/>
              </a:ext>
            </a:extLst>
          </p:cNvPr>
          <p:cNvSpPr txBox="1"/>
          <p:nvPr/>
        </p:nvSpPr>
        <p:spPr>
          <a:xfrm>
            <a:off x="761791" y="5118373"/>
            <a:ext cx="3496695" cy="584775"/>
          </a:xfrm>
          <a:prstGeom prst="rect">
            <a:avLst/>
          </a:prstGeom>
          <a:noFill/>
        </p:spPr>
        <p:txBody>
          <a:bodyPr wrap="square" lIns="108000" rIns="108000" rtlCol="0">
            <a:spAutoFit/>
          </a:bodyPr>
          <a:lstStyle/>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Our Philosophy</a:t>
            </a:r>
          </a:p>
          <a:p>
            <a:pPr marL="285750" indent="-285750">
              <a:buFont typeface="Arial" panose="020B0604020202020204" pitchFamily="34" charset="0"/>
              <a:buChar char="•"/>
            </a:pPr>
            <a:r>
              <a:rPr lang="en-US" altLang="ko-KR" sz="1600">
                <a:solidFill>
                  <a:schemeClr val="tx1">
                    <a:lumMod val="75000"/>
                    <a:lumOff val="25000"/>
                  </a:schemeClr>
                </a:solidFill>
                <a:ea typeface="FZShuTi" pitchFamily="2" charset="-122"/>
                <a:cs typeface="Arial" pitchFamily="34" charset="0"/>
              </a:rPr>
              <a:t>What Pushes Us to do Better</a:t>
            </a:r>
          </a:p>
        </p:txBody>
      </p:sp>
      <p:pic>
        <p:nvPicPr>
          <p:cNvPr id="23" name="Segnaposto immagine 22">
            <a:extLst>
              <a:ext uri="{FF2B5EF4-FFF2-40B4-BE49-F238E27FC236}">
                <a16:creationId xmlns:a16="http://schemas.microsoft.com/office/drawing/2014/main" id="{50FD0A7D-6FDF-2745-A5E5-3013C5E49FE0}"/>
              </a:ext>
            </a:extLst>
          </p:cNvPr>
          <p:cNvPicPr>
            <a:picLocks noGrp="1" noChangeAspect="1"/>
          </p:cNvPicPr>
          <p:nvPr>
            <p:ph type="pic" sz="quarter" idx="13"/>
          </p:nvPr>
        </p:nvPicPr>
        <p:blipFill>
          <a:blip r:embed="rId2">
            <a:duotone>
              <a:schemeClr val="accent3">
                <a:shade val="45000"/>
                <a:satMod val="135000"/>
              </a:schemeClr>
              <a:prstClr val="white"/>
            </a:duotone>
          </a:blip>
          <a:srcRect l="18111" r="18111"/>
          <a:stretch>
            <a:fillRect/>
          </a:stretch>
        </p:blipFill>
        <p:spPr/>
      </p:pic>
      <p:pic>
        <p:nvPicPr>
          <p:cNvPr id="18" name="Segnaposto immagine 17">
            <a:extLst>
              <a:ext uri="{FF2B5EF4-FFF2-40B4-BE49-F238E27FC236}">
                <a16:creationId xmlns:a16="http://schemas.microsoft.com/office/drawing/2014/main" id="{24EB2B08-F3B8-4C49-8C89-7EB33831523D}"/>
              </a:ext>
            </a:extLst>
          </p:cNvPr>
          <p:cNvPicPr>
            <a:picLocks noGrp="1" noChangeAspect="1"/>
          </p:cNvPicPr>
          <p:nvPr>
            <p:ph type="pic" sz="quarter" idx="11"/>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rcRect l="17829" r="17829"/>
          <a:stretch>
            <a:fillRect/>
          </a:stretch>
        </p:blipFill>
        <p:spPr/>
      </p:pic>
      <p:pic>
        <p:nvPicPr>
          <p:cNvPr id="17" name="Segnaposto immagine 16">
            <a:extLst>
              <a:ext uri="{FF2B5EF4-FFF2-40B4-BE49-F238E27FC236}">
                <a16:creationId xmlns:a16="http://schemas.microsoft.com/office/drawing/2014/main" id="{199EC92E-134F-D54C-90AD-05CC2D1D76B5}"/>
              </a:ext>
            </a:extLst>
          </p:cNvPr>
          <p:cNvPicPr>
            <a:picLocks noGrp="1" noChangeAspect="1"/>
          </p:cNvPicPr>
          <p:nvPr>
            <p:ph type="pic" sz="quarter" idx="10"/>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Lst>
          </a:blip>
          <a:srcRect l="23198" r="23198"/>
          <a:stretch>
            <a:fillRect/>
          </a:stretch>
        </p:blipFill>
        <p:spPr/>
      </p:pic>
      <p:pic>
        <p:nvPicPr>
          <p:cNvPr id="22" name="Segnaposto immagine 21">
            <a:extLst>
              <a:ext uri="{FF2B5EF4-FFF2-40B4-BE49-F238E27FC236}">
                <a16:creationId xmlns:a16="http://schemas.microsoft.com/office/drawing/2014/main" id="{F622C4BC-9AC9-1B4E-9DE4-70E6FC1A0F82}"/>
              </a:ext>
            </a:extLst>
          </p:cNvPr>
          <p:cNvPicPr>
            <a:picLocks noGrp="1" noChangeAspect="1"/>
          </p:cNvPicPr>
          <p:nvPr>
            <p:ph type="pic" sz="quarter" idx="12"/>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Lst>
          </a:blip>
          <a:srcRect l="28465" r="28465"/>
          <a:stretch>
            <a:fillRect/>
          </a:stretch>
        </p:blipFill>
        <p:spPr/>
      </p:pic>
      <p:sp>
        <p:nvSpPr>
          <p:cNvPr id="19" name="Text Placeholder 13">
            <a:extLst>
              <a:ext uri="{FF2B5EF4-FFF2-40B4-BE49-F238E27FC236}">
                <a16:creationId xmlns:a16="http://schemas.microsoft.com/office/drawing/2014/main" id="{0FFD5110-5C40-574F-BCF6-173B2CBBAED3}"/>
              </a:ext>
            </a:extLst>
          </p:cNvPr>
          <p:cNvSpPr txBox="1">
            <a:spLocks/>
          </p:cNvSpPr>
          <p:nvPr/>
        </p:nvSpPr>
        <p:spPr>
          <a:xfrm>
            <a:off x="617413" y="696690"/>
            <a:ext cx="4934298" cy="2357762"/>
          </a:xfrm>
          <a:prstGeom prst="rect">
            <a:avLst/>
          </a:prstGeom>
        </p:spPr>
        <p:txBody>
          <a:bodyPr lIns="91440" tIns="45720" rIns="91440" bIns="45720"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a:solidFill>
                  <a:schemeClr val="tx1">
                    <a:lumMod val="75000"/>
                    <a:lumOff val="25000"/>
                  </a:schemeClr>
                </a:solidFill>
                <a:latin typeface="Arial Nova" panose="020B0504020202020204" pitchFamily="34" charset="0"/>
                <a:ea typeface="맑은 고딕"/>
                <a:cs typeface="Arial"/>
              </a:rPr>
              <a:t>Our</a:t>
            </a:r>
            <a:r>
              <a:rPr lang="en-US" altLang="ko-KR" sz="4800">
                <a:solidFill>
                  <a:schemeClr val="tx1">
                    <a:lumMod val="75000"/>
                    <a:lumOff val="25000"/>
                  </a:schemeClr>
                </a:solidFill>
                <a:latin typeface="Arial Nova" panose="020B0504020202020204" pitchFamily="34" charset="0"/>
                <a:ea typeface="맑은 고딕"/>
                <a:cs typeface="Calibri Light"/>
              </a:rPr>
              <a:t> </a:t>
            </a:r>
            <a:r>
              <a:rPr lang="en-US" sz="4800" b="1">
                <a:solidFill>
                  <a:schemeClr val="tx1">
                    <a:lumMod val="75000"/>
                    <a:lumOff val="25000"/>
                  </a:schemeClr>
                </a:solidFill>
                <a:latin typeface="Arial Nova" panose="020B0504020202020204" pitchFamily="34" charset="0"/>
                <a:cs typeface="Arial"/>
              </a:rPr>
              <a:t>Vision </a:t>
            </a:r>
          </a:p>
          <a:p>
            <a:pPr marL="0" indent="0">
              <a:lnSpc>
                <a:spcPct val="110000"/>
              </a:lnSpc>
              <a:buNone/>
            </a:pPr>
            <a:r>
              <a:rPr lang="en-US" altLang="ko-KR" sz="4800" b="1">
                <a:solidFill>
                  <a:schemeClr val="tx1">
                    <a:lumMod val="75000"/>
                    <a:lumOff val="25000"/>
                  </a:schemeClr>
                </a:solidFill>
                <a:latin typeface="Arial Nova" panose="020B0504020202020204" pitchFamily="34" charset="0"/>
                <a:ea typeface="맑은 고딕"/>
                <a:cs typeface="Arial"/>
              </a:rPr>
              <a:t>and</a:t>
            </a:r>
            <a:r>
              <a:rPr lang="en-US" altLang="ko-KR" sz="4800">
                <a:solidFill>
                  <a:schemeClr val="tx1">
                    <a:lumMod val="75000"/>
                    <a:lumOff val="25000"/>
                  </a:schemeClr>
                </a:solidFill>
                <a:latin typeface="Arial Nova" panose="020B0504020202020204" pitchFamily="34" charset="0"/>
                <a:cs typeface="Calibri Light"/>
              </a:rPr>
              <a:t> </a:t>
            </a:r>
            <a:r>
              <a:rPr lang="en-US" altLang="ko-KR" sz="4800" b="1">
                <a:solidFill>
                  <a:schemeClr val="tx1">
                    <a:lumMod val="75000"/>
                    <a:lumOff val="25000"/>
                  </a:schemeClr>
                </a:solidFill>
                <a:latin typeface="Arial Nova" panose="020B0504020202020204" pitchFamily="34" charset="0"/>
                <a:ea typeface="맑은 고딕"/>
                <a:cs typeface="Arial"/>
              </a:rPr>
              <a:t>Mission</a:t>
            </a:r>
            <a:endParaRPr lang="en-US" sz="4800">
              <a:solidFill>
                <a:schemeClr val="tx1">
                  <a:lumMod val="75000"/>
                  <a:lumOff val="25000"/>
                </a:schemeClr>
              </a:solidFill>
              <a:latin typeface="Arial Nova" panose="020B0504020202020204" pitchFamily="34" charset="0"/>
              <a:cs typeface="Calibri Light"/>
            </a:endParaRPr>
          </a:p>
        </p:txBody>
      </p:sp>
    </p:spTree>
    <p:extLst>
      <p:ext uri="{BB962C8B-B14F-4D97-AF65-F5344CB8AC3E}">
        <p14:creationId xmlns:p14="http://schemas.microsoft.com/office/powerpoint/2010/main" val="276791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FA06872F-014F-614E-9D55-C239C8297E5D}"/>
              </a:ext>
            </a:extLst>
          </p:cNvPr>
          <p:cNvPicPr>
            <a:picLocks noChangeAspect="1"/>
          </p:cNvPicPr>
          <p:nvPr/>
        </p:nvPicPr>
        <p:blipFill>
          <a:blip r:embed="rId3">
            <a:alphaModFix amt="90000"/>
            <a:extLst>
              <a:ext uri="{BEBA8EAE-BF5A-486C-A8C5-ECC9F3942E4B}">
                <a14:imgProps xmlns:a14="http://schemas.microsoft.com/office/drawing/2010/main">
                  <a14:imgLayer r:embed="rId4">
                    <a14:imgEffect>
                      <a14:brightnessContrast bright="-50000" contrast="40000"/>
                    </a14:imgEffect>
                  </a14:imgLayer>
                </a14:imgProps>
              </a:ext>
            </a:extLst>
          </a:blip>
          <a:stretch>
            <a:fillRect/>
          </a:stretch>
        </p:blipFill>
        <p:spPr>
          <a:xfrm>
            <a:off x="0" y="0"/>
            <a:ext cx="12192000" cy="6858000"/>
          </a:xfrm>
          <a:prstGeom prst="rect">
            <a:avLst/>
          </a:prstGeom>
          <a:noFill/>
        </p:spPr>
      </p:pic>
      <p:sp>
        <p:nvSpPr>
          <p:cNvPr id="2" name="Rettangolo con angoli arrotondati 1">
            <a:extLst>
              <a:ext uri="{FF2B5EF4-FFF2-40B4-BE49-F238E27FC236}">
                <a16:creationId xmlns:a16="http://schemas.microsoft.com/office/drawing/2014/main" id="{FEEA1E08-6701-0A40-A141-89D135BECA40}"/>
              </a:ext>
            </a:extLst>
          </p:cNvPr>
          <p:cNvSpPr/>
          <p:nvPr/>
        </p:nvSpPr>
        <p:spPr>
          <a:xfrm>
            <a:off x="469232" y="5323216"/>
            <a:ext cx="11273589" cy="646331"/>
          </a:xfrm>
          <a:prstGeom prst="round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TextBox 4">
            <a:extLst>
              <a:ext uri="{FF2B5EF4-FFF2-40B4-BE49-F238E27FC236}">
                <a16:creationId xmlns:a16="http://schemas.microsoft.com/office/drawing/2014/main" id="{39D6F112-E887-6243-9F59-0AAC2156319C}"/>
              </a:ext>
            </a:extLst>
          </p:cNvPr>
          <p:cNvSpPr txBox="1"/>
          <p:nvPr/>
        </p:nvSpPr>
        <p:spPr>
          <a:xfrm>
            <a:off x="362102" y="5303411"/>
            <a:ext cx="11467795" cy="648000"/>
          </a:xfrm>
          <a:prstGeom prst="rect">
            <a:avLst/>
          </a:prstGeom>
          <a:noFill/>
          <a:ln>
            <a:noFill/>
          </a:ln>
        </p:spPr>
        <p:txBody>
          <a:bodyPr wrap="square" lIns="108000" rIns="108000" rtlCol="0">
            <a:spAutoFit/>
          </a:bodyPr>
          <a:lstStyle/>
          <a:p>
            <a:pPr algn="ctr"/>
            <a:r>
              <a:rPr lang="en-US" altLang="ko-KR" sz="3600" b="1" i="1">
                <a:solidFill>
                  <a:schemeClr val="bg1"/>
                </a:solidFill>
                <a:cs typeface="Arial" pitchFamily="34" charset="0"/>
              </a:rPr>
              <a:t>“We will create value for all of us to benefit from.”</a:t>
            </a:r>
          </a:p>
        </p:txBody>
      </p:sp>
      <p:grpSp>
        <p:nvGrpSpPr>
          <p:cNvPr id="3" name="Group 2">
            <a:extLst>
              <a:ext uri="{FF2B5EF4-FFF2-40B4-BE49-F238E27FC236}">
                <a16:creationId xmlns:a16="http://schemas.microsoft.com/office/drawing/2014/main" id="{A219268C-03B2-4347-BF9B-46301587D188}"/>
              </a:ext>
            </a:extLst>
          </p:cNvPr>
          <p:cNvGrpSpPr/>
          <p:nvPr/>
        </p:nvGrpSpPr>
        <p:grpSpPr>
          <a:xfrm>
            <a:off x="1610530" y="1356460"/>
            <a:ext cx="8958645" cy="3539430"/>
            <a:chOff x="1401763" y="1126816"/>
            <a:chExt cx="8958645" cy="3539430"/>
          </a:xfrm>
        </p:grpSpPr>
        <p:sp>
          <p:nvSpPr>
            <p:cNvPr id="7" name="TextBox 4">
              <a:extLst>
                <a:ext uri="{FF2B5EF4-FFF2-40B4-BE49-F238E27FC236}">
                  <a16:creationId xmlns:a16="http://schemas.microsoft.com/office/drawing/2014/main" id="{6207498F-2739-4D9D-84CE-CD9CC4950F16}"/>
                </a:ext>
              </a:extLst>
            </p:cNvPr>
            <p:cNvSpPr txBox="1"/>
            <p:nvPr/>
          </p:nvSpPr>
          <p:spPr>
            <a:xfrm>
              <a:off x="1401763" y="1619250"/>
              <a:ext cx="4114800" cy="2554288"/>
            </a:xfrm>
            <a:prstGeom prst="rect">
              <a:avLst/>
            </a:prstGeom>
            <a:noFill/>
          </p:spPr>
          <p:txBody>
            <a:bodyPr wrap="square" lIns="108000" tIns="45720" rIns="108000" bIns="45720" rtlCol="0" anchor="t">
              <a:spAutoFit/>
            </a:bodyPr>
            <a:lstStyle/>
            <a:p>
              <a:pPr algn="just"/>
              <a:r>
                <a:rPr lang="en-US" altLang="ko-KR" sz="1600">
                  <a:solidFill>
                    <a:schemeClr val="bg1"/>
                  </a:solidFill>
                  <a:ea typeface="맑은 고딕"/>
                  <a:cs typeface="Arial"/>
                </a:rPr>
                <a:t>Wouldn’t it be nice if you were able to work on the most challenging and personally inspiring projects on your job? To do personally me</a:t>
              </a:r>
              <a:r>
                <a:rPr lang="en-US" sz="1600">
                  <a:solidFill>
                    <a:schemeClr val="bg1"/>
                  </a:solidFill>
                  <a:ea typeface="맑은 고딕"/>
                  <a:cs typeface="Arial"/>
                </a:rPr>
                <a:t>aningful work?</a:t>
              </a:r>
              <a:endParaRPr lang="en-US">
                <a:solidFill>
                  <a:schemeClr val="bg1"/>
                </a:solidFill>
              </a:endParaRPr>
            </a:p>
            <a:p>
              <a:pPr algn="just"/>
              <a:endParaRPr lang="en-US" altLang="ko-KR" sz="1600">
                <a:solidFill>
                  <a:schemeClr val="bg1"/>
                </a:solidFill>
                <a:cs typeface="Arial" pitchFamily="34" charset="0"/>
              </a:endParaRPr>
            </a:p>
            <a:p>
              <a:pPr algn="just"/>
              <a:r>
                <a:rPr lang="en-US" altLang="ko-KR" sz="1600">
                  <a:solidFill>
                    <a:schemeClr val="bg1"/>
                  </a:solidFill>
                  <a:ea typeface="맑은 고딕"/>
                  <a:cs typeface="Arial"/>
                </a:rPr>
                <a:t>This would only be possible if there was someone else taking care of the daily tasks, the gear grinding. Fortunately, we know it is possible. That's where toot comes in.</a:t>
              </a:r>
              <a:endParaRPr lang="en-US" altLang="ko-KR" sz="1600">
                <a:solidFill>
                  <a:schemeClr val="bg1"/>
                </a:solidFill>
                <a:ea typeface="맑은 고딕"/>
                <a:cs typeface="Arial" pitchFamily="34" charset="0"/>
              </a:endParaRPr>
            </a:p>
          </p:txBody>
        </p:sp>
        <p:sp>
          <p:nvSpPr>
            <p:cNvPr id="8" name="TextBox 4">
              <a:extLst>
                <a:ext uri="{FF2B5EF4-FFF2-40B4-BE49-F238E27FC236}">
                  <a16:creationId xmlns:a16="http://schemas.microsoft.com/office/drawing/2014/main" id="{DBABC671-A8EB-4188-AB23-AC63AA6E8F68}"/>
                </a:ext>
              </a:extLst>
            </p:cNvPr>
            <p:cNvSpPr txBox="1"/>
            <p:nvPr/>
          </p:nvSpPr>
          <p:spPr>
            <a:xfrm>
              <a:off x="6245605" y="1126816"/>
              <a:ext cx="4114803" cy="3539430"/>
            </a:xfrm>
            <a:prstGeom prst="rect">
              <a:avLst/>
            </a:prstGeom>
            <a:noFill/>
          </p:spPr>
          <p:txBody>
            <a:bodyPr wrap="square" lIns="108000" tIns="45720" rIns="108000" bIns="45720" rtlCol="0" anchor="t">
              <a:spAutoFit/>
            </a:bodyPr>
            <a:lstStyle/>
            <a:p>
              <a:pPr algn="just"/>
              <a:r>
                <a:rPr lang="en-US" sz="1600">
                  <a:solidFill>
                    <a:schemeClr val="bg1"/>
                  </a:solidFill>
                  <a:ea typeface="맑은 고딕"/>
                  <a:cs typeface="Arial"/>
                </a:rPr>
                <a:t>We are starting from solving the disk space issue but aiming for the stars: we can take advantage of semantic knowledge graphs and ontology learning to expand and scale in and to other domains, with exponential ease.</a:t>
              </a:r>
              <a:endParaRPr lang="en-US" sz="1600">
                <a:solidFill>
                  <a:schemeClr val="bg1"/>
                </a:solidFill>
                <a:ea typeface="+mn-lt"/>
                <a:cs typeface="+mn-lt"/>
              </a:endParaRPr>
            </a:p>
            <a:p>
              <a:pPr algn="just"/>
              <a:endParaRPr lang="en-US" sz="1600">
                <a:ea typeface="+mn-lt"/>
                <a:cs typeface="+mn-lt"/>
              </a:endParaRPr>
            </a:p>
            <a:p>
              <a:pPr algn="just"/>
              <a:r>
                <a:rPr lang="en-US" sz="1600">
                  <a:solidFill>
                    <a:schemeClr val="bg1"/>
                  </a:solidFill>
                  <a:ea typeface="맑은 고딕"/>
                  <a:cs typeface="Arial"/>
                </a:rPr>
                <a:t>Eventually, toot will be able to take on the role of a personal assistant, helping you with whatever is on your task list. Furthermore, we can give reasoned recommendations for any type of question.</a:t>
              </a:r>
              <a:endParaRPr lang="en-US" sz="1600">
                <a:solidFill>
                  <a:schemeClr val="bg1"/>
                </a:solidFill>
                <a:ea typeface="+mn-lt"/>
                <a:cs typeface="+mn-lt"/>
              </a:endParaRPr>
            </a:p>
            <a:p>
              <a:pPr algn="just"/>
              <a:endParaRPr lang="en-US" sz="1600">
                <a:solidFill>
                  <a:schemeClr val="bg1"/>
                </a:solidFill>
                <a:ea typeface="맑은 고딕"/>
                <a:cs typeface="Arial" pitchFamily="34" charset="0"/>
              </a:endParaRPr>
            </a:p>
          </p:txBody>
        </p:sp>
      </p:grpSp>
      <p:sp>
        <p:nvSpPr>
          <p:cNvPr id="4" name="Triangolo 3">
            <a:extLst>
              <a:ext uri="{FF2B5EF4-FFF2-40B4-BE49-F238E27FC236}">
                <a16:creationId xmlns:a16="http://schemas.microsoft.com/office/drawing/2014/main" id="{8A17E648-CB93-C643-8858-CF4C3DD1C0A8}"/>
              </a:ext>
            </a:extLst>
          </p:cNvPr>
          <p:cNvSpPr/>
          <p:nvPr/>
        </p:nvSpPr>
        <p:spPr>
          <a:xfrm rot="10800000">
            <a:off x="5820903" y="5969547"/>
            <a:ext cx="570245" cy="491411"/>
          </a:xfrm>
          <a:prstGeom prst="triangl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64994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617412" y="696690"/>
            <a:ext cx="5061493" cy="2357762"/>
          </a:xfrm>
          <a:prstGeom prst="rect">
            <a:avLst/>
          </a:prstGeom>
        </p:spPr>
        <p:txBody>
          <a:bodyPr lIns="91440" tIns="45720" rIns="91440" bIns="45720"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sz="4800" b="1">
                <a:solidFill>
                  <a:schemeClr val="tx1">
                    <a:lumMod val="75000"/>
                    <a:lumOff val="25000"/>
                  </a:schemeClr>
                </a:solidFill>
                <a:latin typeface="Arial Nova" panose="020B0504020202020204" pitchFamily="34" charset="0"/>
                <a:cs typeface="Arial"/>
              </a:rPr>
              <a:t>Introduction </a:t>
            </a:r>
            <a:r>
              <a:rPr lang="en-US" altLang="ko-KR" sz="4800" b="1">
                <a:solidFill>
                  <a:schemeClr val="tx1">
                    <a:lumMod val="75000"/>
                    <a:lumOff val="25000"/>
                  </a:schemeClr>
                </a:solidFill>
                <a:latin typeface="Arial Nova" panose="020B0504020202020204" pitchFamily="34" charset="0"/>
                <a:ea typeface="맑은 고딕"/>
                <a:cs typeface="Arial"/>
              </a:rPr>
              <a:t>and</a:t>
            </a:r>
            <a:endParaRPr lang="en-US" sz="4800">
              <a:solidFill>
                <a:schemeClr val="tx1">
                  <a:lumMod val="75000"/>
                  <a:lumOff val="25000"/>
                </a:schemeClr>
              </a:solidFill>
              <a:latin typeface="Arial Nova" panose="020B0504020202020204" pitchFamily="34" charset="0"/>
              <a:cs typeface="Calibri Light"/>
            </a:endParaRPr>
          </a:p>
          <a:p>
            <a:pPr marL="0" indent="0">
              <a:lnSpc>
                <a:spcPct val="110000"/>
              </a:lnSpc>
              <a:buNone/>
            </a:pPr>
            <a:r>
              <a:rPr lang="en-US" altLang="ko-KR" sz="4800" b="1">
                <a:solidFill>
                  <a:schemeClr val="tx1">
                    <a:lumMod val="75000"/>
                    <a:lumOff val="25000"/>
                  </a:schemeClr>
                </a:solidFill>
                <a:latin typeface="Arial Nova" panose="020B0504020202020204" pitchFamily="34" charset="0"/>
                <a:ea typeface="맑은 고딕"/>
                <a:cs typeface="Arial"/>
              </a:rPr>
              <a:t>Summary</a:t>
            </a:r>
            <a:endParaRPr lang="en-US" sz="4800">
              <a:solidFill>
                <a:schemeClr val="tx1">
                  <a:lumMod val="75000"/>
                  <a:lumOff val="25000"/>
                </a:schemeClr>
              </a:solidFill>
              <a:latin typeface="Arial Nova" panose="020B0504020202020204" pitchFamily="34" charset="0"/>
              <a:cs typeface="Calibri Light"/>
            </a:endParaRPr>
          </a:p>
        </p:txBody>
      </p:sp>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48" name="Segnaposto immagine 47">
            <a:extLst>
              <a:ext uri="{FF2B5EF4-FFF2-40B4-BE49-F238E27FC236}">
                <a16:creationId xmlns:a16="http://schemas.microsoft.com/office/drawing/2014/main" id="{FA16A041-20EC-CD43-A111-68C13C0CE6E7}"/>
              </a:ext>
            </a:extLst>
          </p:cNvPr>
          <p:cNvPicPr>
            <a:picLocks noGrp="1" noChangeAspect="1"/>
          </p:cNvPicPr>
          <p:nvPr>
            <p:ph type="pic" sz="quarter" idx="13"/>
          </p:nvPr>
        </p:nvPicPr>
        <p:blipFill>
          <a:blip r:embed="rId2">
            <a:duotone>
              <a:schemeClr val="accent3">
                <a:shade val="45000"/>
                <a:satMod val="135000"/>
              </a:schemeClr>
              <a:prstClr val="white"/>
            </a:duotone>
            <a:alphaModFix/>
            <a:extLst>
              <a:ext uri="{BEBA8EAE-BF5A-486C-A8C5-ECC9F3942E4B}">
                <a14:imgProps xmlns:a14="http://schemas.microsoft.com/office/drawing/2010/main">
                  <a14:imgLayer r:embed="rId3">
                    <a14:imgEffect>
                      <a14:saturation sat="400000"/>
                    </a14:imgEffect>
                  </a14:imgLayer>
                </a14:imgProps>
              </a:ext>
            </a:extLst>
          </a:blip>
          <a:srcRect l="13025" r="13025"/>
          <a:stretch>
            <a:fillRect/>
          </a:stretch>
        </p:blipFill>
        <p:spPr/>
      </p:pic>
      <p:pic>
        <p:nvPicPr>
          <p:cNvPr id="33" name="Segnaposto immagine 32">
            <a:extLst>
              <a:ext uri="{FF2B5EF4-FFF2-40B4-BE49-F238E27FC236}">
                <a16:creationId xmlns:a16="http://schemas.microsoft.com/office/drawing/2014/main" id="{1BF4BB12-4D86-7C4F-A750-1E7C93712B1E}"/>
              </a:ext>
            </a:extLst>
          </p:cNvPr>
          <p:cNvPicPr>
            <a:picLocks noGrp="1" noChangeAspect="1"/>
          </p:cNvPicPr>
          <p:nvPr>
            <p:ph type="pic" sz="quarter" idx="10"/>
          </p:nvPr>
        </p:nvPicPr>
        <p:blipFill>
          <a:blip r:embed="rId4">
            <a:duotone>
              <a:schemeClr val="accent3">
                <a:shade val="45000"/>
                <a:satMod val="135000"/>
              </a:schemeClr>
              <a:prstClr val="white"/>
            </a:duotone>
          </a:blip>
          <a:srcRect l="17011" r="17011"/>
          <a:stretch>
            <a:fillRect/>
          </a:stretch>
        </p:blipFill>
        <p:spPr/>
      </p:pic>
      <p:pic>
        <p:nvPicPr>
          <p:cNvPr id="43" name="Segnaposto immagine 42">
            <a:extLst>
              <a:ext uri="{FF2B5EF4-FFF2-40B4-BE49-F238E27FC236}">
                <a16:creationId xmlns:a16="http://schemas.microsoft.com/office/drawing/2014/main" id="{262AB28A-9EA3-8742-AB98-EFB91606E7C8}"/>
              </a:ext>
            </a:extLst>
          </p:cNvPr>
          <p:cNvPicPr>
            <a:picLocks noGrp="1" noChangeAspect="1"/>
          </p:cNvPicPr>
          <p:nvPr>
            <p:ph type="pic" sz="quarter" idx="11"/>
          </p:nvPr>
        </p:nvPicPr>
        <p:blipFill>
          <a:blip r:embed="rId5">
            <a:duotone>
              <a:schemeClr val="accent3">
                <a:shade val="45000"/>
                <a:satMod val="135000"/>
              </a:schemeClr>
              <a:prstClr val="white"/>
            </a:duotone>
            <a:alphaModFix amt="85000"/>
          </a:blip>
          <a:srcRect l="25141" r="25141"/>
          <a:stretch>
            <a:fillRect/>
          </a:stretch>
        </p:blipFill>
        <p:spPr/>
      </p:pic>
      <p:pic>
        <p:nvPicPr>
          <p:cNvPr id="47" name="Segnaposto immagine 46">
            <a:extLst>
              <a:ext uri="{FF2B5EF4-FFF2-40B4-BE49-F238E27FC236}">
                <a16:creationId xmlns:a16="http://schemas.microsoft.com/office/drawing/2014/main" id="{FF83A0FD-0738-5149-91A6-2A776E5BA657}"/>
              </a:ext>
            </a:extLst>
          </p:cNvPr>
          <p:cNvPicPr>
            <a:picLocks noGrp="1" noChangeAspect="1"/>
          </p:cNvPicPr>
          <p:nvPr>
            <p:ph type="pic" sz="quarter" idx="12"/>
          </p:nvPr>
        </p:nvPicPr>
        <p:blipFill>
          <a:blip r:embed="rId6">
            <a:duotone>
              <a:schemeClr val="accent3">
                <a:shade val="45000"/>
                <a:satMod val="135000"/>
              </a:schemeClr>
              <a:prstClr val="white"/>
            </a:duotone>
            <a:alphaModFix/>
          </a:blip>
          <a:srcRect l="11201" r="11201"/>
          <a:stretch>
            <a:fillRect/>
          </a:stretch>
        </p:blipFill>
        <p:spPr/>
      </p:pic>
      <p:sp>
        <p:nvSpPr>
          <p:cNvPr id="11" name="TextBox 4">
            <a:extLst>
              <a:ext uri="{FF2B5EF4-FFF2-40B4-BE49-F238E27FC236}">
                <a16:creationId xmlns:a16="http://schemas.microsoft.com/office/drawing/2014/main" id="{6343EE0A-0956-DF44-8C20-8CAB05864120}"/>
              </a:ext>
            </a:extLst>
          </p:cNvPr>
          <p:cNvSpPr txBox="1"/>
          <p:nvPr/>
        </p:nvSpPr>
        <p:spPr>
          <a:xfrm>
            <a:off x="761791" y="5118373"/>
            <a:ext cx="3112377" cy="584775"/>
          </a:xfrm>
          <a:prstGeom prst="rect">
            <a:avLst/>
          </a:prstGeom>
          <a:noFill/>
        </p:spPr>
        <p:txBody>
          <a:bodyPr wrap="square" lIns="108000" tIns="45720" rIns="108000" bIns="45720" rtlCol="0" anchor="t">
            <a:spAutoFit/>
          </a:bodyPr>
          <a:lstStyle/>
          <a:p>
            <a:pPr marL="285750" indent="-285750">
              <a:buFont typeface="Arial" panose="020B0604020202020204" pitchFamily="34" charset="0"/>
              <a:buChar char="•"/>
            </a:pPr>
            <a:r>
              <a:rPr lang="en-US" altLang="ko-KR" sz="1600">
                <a:solidFill>
                  <a:schemeClr val="tx1">
                    <a:lumMod val="75000"/>
                    <a:lumOff val="25000"/>
                  </a:schemeClr>
                </a:solidFill>
                <a:ea typeface="FZShuTi"/>
                <a:cs typeface="Arial"/>
              </a:rPr>
              <a:t>The Problem Domain</a:t>
            </a:r>
          </a:p>
          <a:p>
            <a:pPr marL="285750" indent="-285750">
              <a:buFont typeface="Arial" panose="020B0604020202020204" pitchFamily="34" charset="0"/>
              <a:buChar char="•"/>
            </a:pPr>
            <a:r>
              <a:rPr lang="en-US" altLang="ko-KR" sz="1600">
                <a:solidFill>
                  <a:schemeClr val="tx1">
                    <a:lumMod val="75000"/>
                    <a:lumOff val="25000"/>
                  </a:schemeClr>
                </a:solidFill>
                <a:ea typeface="FZShuTi"/>
                <a:cs typeface="Arial"/>
              </a:rPr>
              <a:t>Our Solution</a:t>
            </a:r>
            <a:endParaRPr lang="en-US" altLang="ko-KR" sz="1600">
              <a:solidFill>
                <a:schemeClr val="tx1">
                  <a:lumMod val="75000"/>
                  <a:lumOff val="25000"/>
                </a:schemeClr>
              </a:solidFill>
              <a:ea typeface="FZShuTi" pitchFamily="2" charset="-122"/>
              <a:cs typeface="Arial" pitchFamily="34" charset="0"/>
            </a:endParaRPr>
          </a:p>
        </p:txBody>
      </p:sp>
    </p:spTree>
    <p:extLst>
      <p:ext uri="{BB962C8B-B14F-4D97-AF65-F5344CB8AC3E}">
        <p14:creationId xmlns:p14="http://schemas.microsoft.com/office/powerpoint/2010/main" val="887881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4">
            <a:extLst>
              <a:ext uri="{FF2B5EF4-FFF2-40B4-BE49-F238E27FC236}">
                <a16:creationId xmlns:a16="http://schemas.microsoft.com/office/drawing/2014/main" id="{FEE79295-1CD0-4545-845B-BCD1F11B62F6}"/>
              </a:ext>
            </a:extLst>
          </p:cNvPr>
          <p:cNvSpPr txBox="1"/>
          <p:nvPr/>
        </p:nvSpPr>
        <p:spPr>
          <a:xfrm>
            <a:off x="5988323" y="4317052"/>
            <a:ext cx="4375017" cy="1631216"/>
          </a:xfrm>
          <a:prstGeom prst="rect">
            <a:avLst/>
          </a:prstGeom>
          <a:noFill/>
        </p:spPr>
        <p:txBody>
          <a:bodyPr wrap="square" lIns="108000" rIns="108000" rtlCol="0">
            <a:spAutoFit/>
          </a:bodyPr>
          <a:lstStyle/>
          <a:p>
            <a:pPr algn="just"/>
            <a:r>
              <a:rPr lang="en-US" altLang="ko-KR" sz="2000">
                <a:solidFill>
                  <a:schemeClr val="tx1">
                    <a:lumMod val="75000"/>
                    <a:lumOff val="25000"/>
                  </a:schemeClr>
                </a:solidFill>
                <a:cs typeface="Arial" pitchFamily="34" charset="0"/>
              </a:rPr>
              <a:t>We want to </a:t>
            </a:r>
            <a:r>
              <a:rPr lang="en-US" altLang="ko-KR" sz="2000">
                <a:solidFill>
                  <a:schemeClr val="tx1">
                    <a:lumMod val="75000"/>
                    <a:lumOff val="25000"/>
                  </a:schemeClr>
                </a:solidFill>
                <a:ea typeface="FZShuTi" pitchFamily="2" charset="-122"/>
                <a:cs typeface="Arial" pitchFamily="34" charset="0"/>
              </a:rPr>
              <a:t>help Software and DevOps Engineers to automatically solve disk-space issues so that they can focus on the most interesting aspects of their jobs.</a:t>
            </a:r>
            <a:r>
              <a:rPr lang="en-US" altLang="ko-KR" sz="2000">
                <a:solidFill>
                  <a:schemeClr val="tx1">
                    <a:lumMod val="75000"/>
                    <a:lumOff val="25000"/>
                  </a:schemeClr>
                </a:solidFill>
                <a:cs typeface="Arial" pitchFamily="34" charset="0"/>
              </a:rPr>
              <a:t> </a:t>
            </a:r>
            <a:endParaRPr lang="en-US" altLang="ko-KR" sz="8800">
              <a:solidFill>
                <a:schemeClr val="tx1">
                  <a:lumMod val="75000"/>
                  <a:lumOff val="25000"/>
                </a:schemeClr>
              </a:solidFill>
              <a:cs typeface="Arial" pitchFamily="34" charset="0"/>
            </a:endParaRPr>
          </a:p>
        </p:txBody>
      </p:sp>
      <p:grpSp>
        <p:nvGrpSpPr>
          <p:cNvPr id="9" name="그룹 3">
            <a:extLst>
              <a:ext uri="{FF2B5EF4-FFF2-40B4-BE49-F238E27FC236}">
                <a16:creationId xmlns:a16="http://schemas.microsoft.com/office/drawing/2014/main" id="{C4A32D8A-FBDE-014C-BB4C-F91C00A6664D}"/>
              </a:ext>
            </a:extLst>
          </p:cNvPr>
          <p:cNvGrpSpPr/>
          <p:nvPr/>
        </p:nvGrpSpPr>
        <p:grpSpPr>
          <a:xfrm>
            <a:off x="1525471" y="5857649"/>
            <a:ext cx="3542099" cy="842264"/>
            <a:chOff x="5817961" y="1615539"/>
            <a:chExt cx="2925465" cy="559114"/>
          </a:xfrm>
        </p:grpSpPr>
        <p:sp>
          <p:nvSpPr>
            <p:cNvPr id="10" name="TextBox 4">
              <a:extLst>
                <a:ext uri="{FF2B5EF4-FFF2-40B4-BE49-F238E27FC236}">
                  <a16:creationId xmlns:a16="http://schemas.microsoft.com/office/drawing/2014/main" id="{D691CB66-0150-FD4D-B555-A87932441B3A}"/>
                </a:ext>
              </a:extLst>
            </p:cNvPr>
            <p:cNvSpPr txBox="1"/>
            <p:nvPr/>
          </p:nvSpPr>
          <p:spPr>
            <a:xfrm>
              <a:off x="5831332" y="1806895"/>
              <a:ext cx="2237695" cy="367758"/>
            </a:xfrm>
            <a:prstGeom prst="rect">
              <a:avLst/>
            </a:prstGeom>
            <a:noFill/>
          </p:spPr>
          <p:txBody>
            <a:bodyPr wrap="square" lIns="108000" rIns="108000" rtlCol="0">
              <a:spAutoFit/>
            </a:bodyPr>
            <a:lstStyle/>
            <a:p>
              <a:pPr algn="just"/>
              <a:r>
                <a:rPr lang="en-US" altLang="ko-KR" sz="1600">
                  <a:solidFill>
                    <a:schemeClr val="tx1">
                      <a:lumMod val="75000"/>
                      <a:lumOff val="25000"/>
                    </a:schemeClr>
                  </a:solidFill>
                  <a:cs typeface="Arial" pitchFamily="34" charset="0"/>
                </a:rPr>
                <a:t>E-mail: otto@toot.ai</a:t>
              </a:r>
            </a:p>
            <a:p>
              <a:pPr algn="just"/>
              <a:endParaRPr lang="en-US" altLang="ko-KR" sz="1400">
                <a:solidFill>
                  <a:schemeClr val="tx1">
                    <a:lumMod val="75000"/>
                    <a:lumOff val="25000"/>
                  </a:schemeClr>
                </a:solidFill>
                <a:cs typeface="Arial" pitchFamily="34" charset="0"/>
              </a:endParaRPr>
            </a:p>
          </p:txBody>
        </p:sp>
        <p:sp>
          <p:nvSpPr>
            <p:cNvPr id="11" name="TextBox 5">
              <a:extLst>
                <a:ext uri="{FF2B5EF4-FFF2-40B4-BE49-F238E27FC236}">
                  <a16:creationId xmlns:a16="http://schemas.microsoft.com/office/drawing/2014/main" id="{F606069D-6EA2-CD49-B50D-EB1A24B0E562}"/>
                </a:ext>
              </a:extLst>
            </p:cNvPr>
            <p:cNvSpPr txBox="1"/>
            <p:nvPr/>
          </p:nvSpPr>
          <p:spPr>
            <a:xfrm>
              <a:off x="5817961" y="1615539"/>
              <a:ext cx="2925465" cy="245172"/>
            </a:xfrm>
            <a:prstGeom prst="rect">
              <a:avLst/>
            </a:prstGeom>
            <a:noFill/>
          </p:spPr>
          <p:txBody>
            <a:bodyPr wrap="square" lIns="108000" rIns="108000" rtlCol="0" anchor="ctr">
              <a:spAutoFit/>
            </a:bodyPr>
            <a:lstStyle/>
            <a:p>
              <a:r>
                <a:rPr lang="en-US" altLang="ko-KR" b="1">
                  <a:solidFill>
                    <a:schemeClr val="tx1">
                      <a:lumMod val="75000"/>
                      <a:lumOff val="25000"/>
                    </a:schemeClr>
                  </a:solidFill>
                  <a:cs typeface="Arial" pitchFamily="34" charset="0"/>
                </a:rPr>
                <a:t>Contact Us!</a:t>
              </a:r>
              <a:endParaRPr lang="ko-KR" altLang="en-US" b="1">
                <a:solidFill>
                  <a:schemeClr val="tx1">
                    <a:lumMod val="75000"/>
                    <a:lumOff val="25000"/>
                  </a:schemeClr>
                </a:solidFill>
                <a:cs typeface="Arial" pitchFamily="34" charset="0"/>
              </a:endParaRPr>
            </a:p>
          </p:txBody>
        </p:sp>
      </p:grpSp>
      <p:sp>
        <p:nvSpPr>
          <p:cNvPr id="7" name="Rechteck 6">
            <a:extLst>
              <a:ext uri="{FF2B5EF4-FFF2-40B4-BE49-F238E27FC236}">
                <a16:creationId xmlns:a16="http://schemas.microsoft.com/office/drawing/2014/main" id="{581566D3-83A9-4A60-BCC4-D6153FFBCA7C}"/>
              </a:ext>
            </a:extLst>
          </p:cNvPr>
          <p:cNvSpPr/>
          <p:nvPr/>
        </p:nvSpPr>
        <p:spPr>
          <a:xfrm>
            <a:off x="-10583" y="0"/>
            <a:ext cx="12202583" cy="3407943"/>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73" name="Isosceles Triangle 51">
            <a:extLst>
              <a:ext uri="{FF2B5EF4-FFF2-40B4-BE49-F238E27FC236}">
                <a16:creationId xmlns:a16="http://schemas.microsoft.com/office/drawing/2014/main" id="{41D10761-80D3-8041-B336-90B1C4CEB358}"/>
              </a:ext>
            </a:extLst>
          </p:cNvPr>
          <p:cNvSpPr/>
          <p:nvPr/>
        </p:nvSpPr>
        <p:spPr>
          <a:xfrm>
            <a:off x="905314" y="5976283"/>
            <a:ext cx="540012" cy="395993"/>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2" name="Group 1">
            <a:extLst>
              <a:ext uri="{FF2B5EF4-FFF2-40B4-BE49-F238E27FC236}">
                <a16:creationId xmlns:a16="http://schemas.microsoft.com/office/drawing/2014/main" id="{FA147A3C-C9B4-4240-8B58-2CAB6CB99586}"/>
              </a:ext>
            </a:extLst>
          </p:cNvPr>
          <p:cNvGrpSpPr/>
          <p:nvPr/>
        </p:nvGrpSpPr>
        <p:grpSpPr>
          <a:xfrm>
            <a:off x="425187" y="3962757"/>
            <a:ext cx="1913978" cy="1724213"/>
            <a:chOff x="2894307" y="788254"/>
            <a:chExt cx="5026307" cy="4527966"/>
          </a:xfrm>
        </p:grpSpPr>
        <p:grpSp>
          <p:nvGrpSpPr>
            <p:cNvPr id="75" name="Group 74">
              <a:extLst>
                <a:ext uri="{FF2B5EF4-FFF2-40B4-BE49-F238E27FC236}">
                  <a16:creationId xmlns:a16="http://schemas.microsoft.com/office/drawing/2014/main" id="{592203C7-3A0B-453A-ABA2-AE971E2D7778}"/>
                </a:ext>
              </a:extLst>
            </p:cNvPr>
            <p:cNvGrpSpPr/>
            <p:nvPr/>
          </p:nvGrpSpPr>
          <p:grpSpPr>
            <a:xfrm>
              <a:off x="3617369" y="788254"/>
              <a:ext cx="4303245" cy="4527966"/>
              <a:chOff x="5266044" y="3820965"/>
              <a:chExt cx="2472245" cy="2601348"/>
            </a:xfrm>
          </p:grpSpPr>
          <p:sp>
            <p:nvSpPr>
              <p:cNvPr id="81" name="Freeform: Shape 80">
                <a:extLst>
                  <a:ext uri="{FF2B5EF4-FFF2-40B4-BE49-F238E27FC236}">
                    <a16:creationId xmlns:a16="http://schemas.microsoft.com/office/drawing/2014/main" id="{ED72F229-585F-49AB-BC52-C8C25EE18F92}"/>
                  </a:ext>
                </a:extLst>
              </p:cNvPr>
              <p:cNvSpPr/>
              <p:nvPr/>
            </p:nvSpPr>
            <p:spPr>
              <a:xfrm>
                <a:off x="6011852" y="5793663"/>
                <a:ext cx="266700" cy="628650"/>
              </a:xfrm>
              <a:custGeom>
                <a:avLst/>
                <a:gdLst>
                  <a:gd name="connsiteX0" fmla="*/ 7144 w 266700"/>
                  <a:gd name="connsiteY0" fmla="*/ 243364 h 628650"/>
                  <a:gd name="connsiteX1" fmla="*/ 259556 w 266700"/>
                  <a:gd name="connsiteY1" fmla="*/ 627221 h 628650"/>
                  <a:gd name="connsiteX2" fmla="*/ 193834 w 266700"/>
                  <a:gd name="connsiteY2" fmla="*/ 7144 h 628650"/>
                </a:gdLst>
                <a:ahLst/>
                <a:cxnLst>
                  <a:cxn ang="0">
                    <a:pos x="connsiteX0" y="connsiteY0"/>
                  </a:cxn>
                  <a:cxn ang="0">
                    <a:pos x="connsiteX1" y="connsiteY1"/>
                  </a:cxn>
                  <a:cxn ang="0">
                    <a:pos x="connsiteX2" y="connsiteY2"/>
                  </a:cxn>
                </a:cxnLst>
                <a:rect l="l" t="t" r="r" b="b"/>
                <a:pathLst>
                  <a:path w="266700" h="628650">
                    <a:moveTo>
                      <a:pt x="7144" y="243364"/>
                    </a:moveTo>
                    <a:lnTo>
                      <a:pt x="259556" y="627221"/>
                    </a:lnTo>
                    <a:lnTo>
                      <a:pt x="193834" y="7144"/>
                    </a:lnTo>
                    <a:close/>
                  </a:path>
                </a:pathLst>
              </a:custGeom>
              <a:solidFill>
                <a:schemeClr val="accent1"/>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2F3FF02-4041-4B53-9BC2-DE752154C62C}"/>
                  </a:ext>
                </a:extLst>
              </p:cNvPr>
              <p:cNvSpPr/>
              <p:nvPr/>
            </p:nvSpPr>
            <p:spPr>
              <a:xfrm>
                <a:off x="6016614" y="5793663"/>
                <a:ext cx="228600" cy="342900"/>
              </a:xfrm>
              <a:custGeom>
                <a:avLst/>
                <a:gdLst>
                  <a:gd name="connsiteX0" fmla="*/ 7144 w 228600"/>
                  <a:gd name="connsiteY0" fmla="*/ 243364 h 342900"/>
                  <a:gd name="connsiteX1" fmla="*/ 224314 w 228600"/>
                  <a:gd name="connsiteY1" fmla="*/ 340519 h 342900"/>
                  <a:gd name="connsiteX2" fmla="*/ 189071 w 228600"/>
                  <a:gd name="connsiteY2" fmla="*/ 7144 h 342900"/>
                </a:gdLst>
                <a:ahLst/>
                <a:cxnLst>
                  <a:cxn ang="0">
                    <a:pos x="connsiteX0" y="connsiteY0"/>
                  </a:cxn>
                  <a:cxn ang="0">
                    <a:pos x="connsiteX1" y="connsiteY1"/>
                  </a:cxn>
                  <a:cxn ang="0">
                    <a:pos x="connsiteX2" y="connsiteY2"/>
                  </a:cxn>
                </a:cxnLst>
                <a:rect l="l" t="t" r="r" b="b"/>
                <a:pathLst>
                  <a:path w="228600" h="342900">
                    <a:moveTo>
                      <a:pt x="7144" y="243364"/>
                    </a:moveTo>
                    <a:lnTo>
                      <a:pt x="224314" y="340519"/>
                    </a:lnTo>
                    <a:lnTo>
                      <a:pt x="189071"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3DE81B6-145B-424E-8FD2-AFFB7D42C869}"/>
                  </a:ext>
                </a:extLst>
              </p:cNvPr>
              <p:cNvSpPr/>
              <p:nvPr/>
            </p:nvSpPr>
            <p:spPr>
              <a:xfrm>
                <a:off x="6002327" y="5438381"/>
                <a:ext cx="914400" cy="609600"/>
              </a:xfrm>
              <a:custGeom>
                <a:avLst/>
                <a:gdLst>
                  <a:gd name="connsiteX0" fmla="*/ 915829 w 914400"/>
                  <a:gd name="connsiteY0" fmla="*/ 362426 h 609600"/>
                  <a:gd name="connsiteX1" fmla="*/ 7144 w 914400"/>
                  <a:gd name="connsiteY1" fmla="*/ 603409 h 609600"/>
                  <a:gd name="connsiteX2" fmla="*/ 411004 w 914400"/>
                  <a:gd name="connsiteY2" fmla="*/ 7144 h 609600"/>
                </a:gdLst>
                <a:ahLst/>
                <a:cxnLst>
                  <a:cxn ang="0">
                    <a:pos x="connsiteX0" y="connsiteY0"/>
                  </a:cxn>
                  <a:cxn ang="0">
                    <a:pos x="connsiteX1" y="connsiteY1"/>
                  </a:cxn>
                  <a:cxn ang="0">
                    <a:pos x="connsiteX2" y="connsiteY2"/>
                  </a:cxn>
                </a:cxnLst>
                <a:rect l="l" t="t" r="r" b="b"/>
                <a:pathLst>
                  <a:path w="914400" h="609600">
                    <a:moveTo>
                      <a:pt x="915829" y="362426"/>
                    </a:moveTo>
                    <a:lnTo>
                      <a:pt x="7144" y="603409"/>
                    </a:lnTo>
                    <a:lnTo>
                      <a:pt x="411004" y="7144"/>
                    </a:lnTo>
                    <a:close/>
                  </a:path>
                </a:pathLst>
              </a:custGeom>
              <a:solidFill>
                <a:schemeClr val="accent1"/>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8AAE930-17B6-443F-842F-96795D909FC8}"/>
                  </a:ext>
                </a:extLst>
              </p:cNvPr>
              <p:cNvSpPr/>
              <p:nvPr/>
            </p:nvSpPr>
            <p:spPr>
              <a:xfrm>
                <a:off x="6188064" y="5469813"/>
                <a:ext cx="733425" cy="333375"/>
              </a:xfrm>
              <a:custGeom>
                <a:avLst/>
                <a:gdLst>
                  <a:gd name="connsiteX0" fmla="*/ 730091 w 733425"/>
                  <a:gd name="connsiteY0" fmla="*/ 330994 h 333375"/>
                  <a:gd name="connsiteX1" fmla="*/ 7144 w 733425"/>
                  <a:gd name="connsiteY1" fmla="*/ 305276 h 333375"/>
                  <a:gd name="connsiteX2" fmla="*/ 198596 w 733425"/>
                  <a:gd name="connsiteY2" fmla="*/ 7144 h 333375"/>
                </a:gdLst>
                <a:ahLst/>
                <a:cxnLst>
                  <a:cxn ang="0">
                    <a:pos x="connsiteX0" y="connsiteY0"/>
                  </a:cxn>
                  <a:cxn ang="0">
                    <a:pos x="connsiteX1" y="connsiteY1"/>
                  </a:cxn>
                  <a:cxn ang="0">
                    <a:pos x="connsiteX2" y="connsiteY2"/>
                  </a:cxn>
                </a:cxnLst>
                <a:rect l="l" t="t" r="r" b="b"/>
                <a:pathLst>
                  <a:path w="733425" h="333375">
                    <a:moveTo>
                      <a:pt x="730091" y="330994"/>
                    </a:moveTo>
                    <a:lnTo>
                      <a:pt x="7144" y="305276"/>
                    </a:lnTo>
                    <a:lnTo>
                      <a:pt x="198596"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08E6D63-4165-42C4-8C0D-3263CB321365}"/>
                  </a:ext>
                </a:extLst>
              </p:cNvPr>
              <p:cNvSpPr/>
              <p:nvPr/>
            </p:nvSpPr>
            <p:spPr>
              <a:xfrm>
                <a:off x="5266044" y="5024043"/>
                <a:ext cx="1819275" cy="781050"/>
              </a:xfrm>
              <a:custGeom>
                <a:avLst/>
                <a:gdLst>
                  <a:gd name="connsiteX0" fmla="*/ 7144 w 1819275"/>
                  <a:gd name="connsiteY0" fmla="*/ 210026 h 781050"/>
                  <a:gd name="connsiteX1" fmla="*/ 1652111 w 1819275"/>
                  <a:gd name="connsiteY1" fmla="*/ 776764 h 781050"/>
                  <a:gd name="connsiteX2" fmla="*/ 1814036 w 1819275"/>
                  <a:gd name="connsiteY2" fmla="*/ 7144 h 781050"/>
                </a:gdLst>
                <a:ahLst/>
                <a:cxnLst>
                  <a:cxn ang="0">
                    <a:pos x="connsiteX0" y="connsiteY0"/>
                  </a:cxn>
                  <a:cxn ang="0">
                    <a:pos x="connsiteX1" y="connsiteY1"/>
                  </a:cxn>
                  <a:cxn ang="0">
                    <a:pos x="connsiteX2" y="connsiteY2"/>
                  </a:cxn>
                </a:cxnLst>
                <a:rect l="l" t="t" r="r" b="b"/>
                <a:pathLst>
                  <a:path w="1819275" h="781050">
                    <a:moveTo>
                      <a:pt x="7144" y="210026"/>
                    </a:moveTo>
                    <a:lnTo>
                      <a:pt x="1652111" y="776764"/>
                    </a:lnTo>
                    <a:lnTo>
                      <a:pt x="1814036" y="7144"/>
                    </a:lnTo>
                    <a:close/>
                  </a:path>
                </a:pathLst>
              </a:custGeom>
              <a:solidFill>
                <a:schemeClr val="accent1"/>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024AEE7-1B02-42FC-91D2-C772797E292B}"/>
                  </a:ext>
                </a:extLst>
              </p:cNvPr>
              <p:cNvSpPr/>
              <p:nvPr/>
            </p:nvSpPr>
            <p:spPr>
              <a:xfrm>
                <a:off x="5266044" y="5140248"/>
                <a:ext cx="1790700" cy="304800"/>
              </a:xfrm>
              <a:custGeom>
                <a:avLst/>
                <a:gdLst>
                  <a:gd name="connsiteX0" fmla="*/ 7144 w 1790700"/>
                  <a:gd name="connsiteY0" fmla="*/ 93821 h 304800"/>
                  <a:gd name="connsiteX1" fmla="*/ 1727359 w 1790700"/>
                  <a:gd name="connsiteY1" fmla="*/ 305276 h 304800"/>
                  <a:gd name="connsiteX2" fmla="*/ 1792129 w 1790700"/>
                  <a:gd name="connsiteY2" fmla="*/ 7144 h 304800"/>
                </a:gdLst>
                <a:ahLst/>
                <a:cxnLst>
                  <a:cxn ang="0">
                    <a:pos x="connsiteX0" y="connsiteY0"/>
                  </a:cxn>
                  <a:cxn ang="0">
                    <a:pos x="connsiteX1" y="connsiteY1"/>
                  </a:cxn>
                  <a:cxn ang="0">
                    <a:pos x="connsiteX2" y="connsiteY2"/>
                  </a:cxn>
                </a:cxnLst>
                <a:rect l="l" t="t" r="r" b="b"/>
                <a:pathLst>
                  <a:path w="1790700" h="304800">
                    <a:moveTo>
                      <a:pt x="7144" y="93821"/>
                    </a:moveTo>
                    <a:lnTo>
                      <a:pt x="1727359" y="305276"/>
                    </a:lnTo>
                    <a:lnTo>
                      <a:pt x="1792129" y="7144"/>
                    </a:lnTo>
                    <a:close/>
                  </a:path>
                </a:pathLst>
              </a:custGeom>
              <a:solidFill>
                <a:schemeClr val="accent1">
                  <a:lumMod val="75000"/>
                </a:schemeClr>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17A6F7D2-58BC-4FD2-95F1-8641511D77F6}"/>
                  </a:ext>
                </a:extLst>
              </p:cNvPr>
              <p:cNvSpPr/>
              <p:nvPr/>
            </p:nvSpPr>
            <p:spPr>
              <a:xfrm>
                <a:off x="5273188" y="3820965"/>
                <a:ext cx="2465101" cy="1458824"/>
              </a:xfrm>
              <a:custGeom>
                <a:avLst/>
                <a:gdLst>
                  <a:gd name="connsiteX0" fmla="*/ 92869 w 2847975"/>
                  <a:gd name="connsiteY0" fmla="*/ 282416 h 1504950"/>
                  <a:gd name="connsiteX1" fmla="*/ 2715101 w 2847975"/>
                  <a:gd name="connsiteY1" fmla="*/ 7144 h 1504950"/>
                  <a:gd name="connsiteX2" fmla="*/ 2843689 w 2847975"/>
                  <a:gd name="connsiteY2" fmla="*/ 1497806 h 1504950"/>
                  <a:gd name="connsiteX3" fmla="*/ 7144 w 2847975"/>
                  <a:gd name="connsiteY3" fmla="*/ 1452086 h 1504950"/>
                  <a:gd name="connsiteX0" fmla="*/ 85725 w 2836545"/>
                  <a:gd name="connsiteY0" fmla="*/ 243434 h 1458824"/>
                  <a:gd name="connsiteX1" fmla="*/ 2400189 w 2836545"/>
                  <a:gd name="connsiteY1" fmla="*/ 0 h 1458824"/>
                  <a:gd name="connsiteX2" fmla="*/ 2836545 w 2836545"/>
                  <a:gd name="connsiteY2" fmla="*/ 1458824 h 1458824"/>
                  <a:gd name="connsiteX3" fmla="*/ 0 w 2836545"/>
                  <a:gd name="connsiteY3" fmla="*/ 1413104 h 1458824"/>
                  <a:gd name="connsiteX4" fmla="*/ 85725 w 2836545"/>
                  <a:gd name="connsiteY4" fmla="*/ 243434 h 1458824"/>
                  <a:gd name="connsiteX0" fmla="*/ 85725 w 2465101"/>
                  <a:gd name="connsiteY0" fmla="*/ 243434 h 1458824"/>
                  <a:gd name="connsiteX1" fmla="*/ 2400189 w 2465101"/>
                  <a:gd name="connsiteY1" fmla="*/ 0 h 1458824"/>
                  <a:gd name="connsiteX2" fmla="*/ 2465101 w 2465101"/>
                  <a:gd name="connsiteY2" fmla="*/ 1458824 h 1458824"/>
                  <a:gd name="connsiteX3" fmla="*/ 0 w 2465101"/>
                  <a:gd name="connsiteY3" fmla="*/ 1413104 h 1458824"/>
                  <a:gd name="connsiteX4" fmla="*/ 85725 w 2465101"/>
                  <a:gd name="connsiteY4" fmla="*/ 243434 h 1458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5101" h="1458824">
                    <a:moveTo>
                      <a:pt x="85725" y="243434"/>
                    </a:moveTo>
                    <a:lnTo>
                      <a:pt x="2400189" y="0"/>
                    </a:lnTo>
                    <a:lnTo>
                      <a:pt x="2465101" y="1458824"/>
                    </a:lnTo>
                    <a:lnTo>
                      <a:pt x="0" y="1413104"/>
                    </a:lnTo>
                    <a:lnTo>
                      <a:pt x="85725" y="243434"/>
                    </a:lnTo>
                    <a:close/>
                  </a:path>
                </a:pathLst>
              </a:custGeom>
              <a:solidFill>
                <a:schemeClr val="accent1"/>
              </a:solidFill>
              <a:ln w="9525" cap="flat">
                <a:noFill/>
                <a:prstDash val="solid"/>
                <a:miter/>
              </a:ln>
            </p:spPr>
            <p:txBody>
              <a:bodyPr rtlCol="0" anchor="ctr"/>
              <a:lstStyle/>
              <a:p>
                <a:endParaRPr lang="en-US"/>
              </a:p>
            </p:txBody>
          </p:sp>
        </p:grpSp>
        <p:sp>
          <p:nvSpPr>
            <p:cNvPr id="76" name="Freeform: Shape 75">
              <a:extLst>
                <a:ext uri="{FF2B5EF4-FFF2-40B4-BE49-F238E27FC236}">
                  <a16:creationId xmlns:a16="http://schemas.microsoft.com/office/drawing/2014/main" id="{1476519F-BDD1-4A70-9D54-9AAEEC3FC3C2}"/>
                </a:ext>
              </a:extLst>
            </p:cNvPr>
            <p:cNvSpPr/>
            <p:nvPr/>
          </p:nvSpPr>
          <p:spPr>
            <a:xfrm rot="1779947">
              <a:off x="3205947" y="3169645"/>
              <a:ext cx="247650" cy="238125"/>
            </a:xfrm>
            <a:custGeom>
              <a:avLst/>
              <a:gdLst>
                <a:gd name="connsiteX0" fmla="*/ 71914 w 247650"/>
                <a:gd name="connsiteY0" fmla="*/ 231934 h 238125"/>
                <a:gd name="connsiteX1" fmla="*/ 242411 w 247650"/>
                <a:gd name="connsiteY1" fmla="*/ 7144 h 238125"/>
                <a:gd name="connsiteX2" fmla="*/ 7144 w 247650"/>
                <a:gd name="connsiteY2" fmla="*/ 34766 h 238125"/>
              </a:gdLst>
              <a:ahLst/>
              <a:cxnLst>
                <a:cxn ang="0">
                  <a:pos x="connsiteX0" y="connsiteY0"/>
                </a:cxn>
                <a:cxn ang="0">
                  <a:pos x="connsiteX1" y="connsiteY1"/>
                </a:cxn>
                <a:cxn ang="0">
                  <a:pos x="connsiteX2" y="connsiteY2"/>
                </a:cxn>
              </a:cxnLst>
              <a:rect l="l" t="t" r="r" b="b"/>
              <a:pathLst>
                <a:path w="247650" h="238125">
                  <a:moveTo>
                    <a:pt x="71914" y="231934"/>
                  </a:moveTo>
                  <a:lnTo>
                    <a:pt x="242411" y="7144"/>
                  </a:lnTo>
                  <a:lnTo>
                    <a:pt x="7144" y="34766"/>
                  </a:ln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0B4AE01-1C64-4BB5-9DA8-339DE91B50CB}"/>
                </a:ext>
              </a:extLst>
            </p:cNvPr>
            <p:cNvSpPr/>
            <p:nvPr/>
          </p:nvSpPr>
          <p:spPr>
            <a:xfrm rot="20731799">
              <a:off x="3220235" y="3315378"/>
              <a:ext cx="409575" cy="342900"/>
            </a:xfrm>
            <a:custGeom>
              <a:avLst/>
              <a:gdLst>
                <a:gd name="connsiteX0" fmla="*/ 407194 w 409575"/>
                <a:gd name="connsiteY0" fmla="*/ 7144 h 342900"/>
                <a:gd name="connsiteX1" fmla="*/ 7144 w 409575"/>
                <a:gd name="connsiteY1" fmla="*/ 270986 h 342900"/>
                <a:gd name="connsiteX2" fmla="*/ 163354 w 409575"/>
                <a:gd name="connsiteY2" fmla="*/ 338614 h 342900"/>
              </a:gdLst>
              <a:ahLst/>
              <a:cxnLst>
                <a:cxn ang="0">
                  <a:pos x="connsiteX0" y="connsiteY0"/>
                </a:cxn>
                <a:cxn ang="0">
                  <a:pos x="connsiteX1" y="connsiteY1"/>
                </a:cxn>
                <a:cxn ang="0">
                  <a:pos x="connsiteX2" y="connsiteY2"/>
                </a:cxn>
              </a:cxnLst>
              <a:rect l="l" t="t" r="r" b="b"/>
              <a:pathLst>
                <a:path w="409575" h="342900">
                  <a:moveTo>
                    <a:pt x="407194" y="7144"/>
                  </a:moveTo>
                  <a:lnTo>
                    <a:pt x="7144" y="270986"/>
                  </a:lnTo>
                  <a:lnTo>
                    <a:pt x="163354" y="338614"/>
                  </a:lnTo>
                  <a:close/>
                </a:path>
              </a:pathLst>
            </a:custGeom>
            <a:solidFill>
              <a:schemeClr val="accent1">
                <a:lumMod val="75000"/>
              </a:schemeClr>
            </a:solidFill>
            <a:ln w="9525" cap="flat">
              <a:noFill/>
              <a:prstDash val="solid"/>
              <a:miter/>
            </a:ln>
          </p:spPr>
          <p:txBody>
            <a:bodyPr rtlCol="0" anchor="ctr"/>
            <a:lstStyle/>
            <a:p>
              <a:endParaRPr lang="en-US"/>
            </a:p>
          </p:txBody>
        </p:sp>
        <p:sp>
          <p:nvSpPr>
            <p:cNvPr id="78" name="Cross 77">
              <a:extLst>
                <a:ext uri="{FF2B5EF4-FFF2-40B4-BE49-F238E27FC236}">
                  <a16:creationId xmlns:a16="http://schemas.microsoft.com/office/drawing/2014/main" id="{A480FBEE-BB19-4C64-9322-474BE6AD91B1}"/>
                </a:ext>
              </a:extLst>
            </p:cNvPr>
            <p:cNvSpPr/>
            <p:nvPr/>
          </p:nvSpPr>
          <p:spPr>
            <a:xfrm rot="1642289">
              <a:off x="2894307" y="2939798"/>
              <a:ext cx="140339" cy="140339"/>
            </a:xfrm>
            <a:prstGeom prst="plus">
              <a:avLst>
                <a:gd name="adj" fmla="val 437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tar: 5 Points 78">
              <a:extLst>
                <a:ext uri="{FF2B5EF4-FFF2-40B4-BE49-F238E27FC236}">
                  <a16:creationId xmlns:a16="http://schemas.microsoft.com/office/drawing/2014/main" id="{62EECF49-B544-49C9-AC33-A3168DC20ECD}"/>
                </a:ext>
              </a:extLst>
            </p:cNvPr>
            <p:cNvSpPr/>
            <p:nvPr/>
          </p:nvSpPr>
          <p:spPr>
            <a:xfrm rot="1627316">
              <a:off x="3122393" y="3454277"/>
              <a:ext cx="155440" cy="155440"/>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EEF123BD-A5C2-4A69-8BA8-08804020AE4A}"/>
                </a:ext>
              </a:extLst>
            </p:cNvPr>
            <p:cNvSpPr/>
            <p:nvPr/>
          </p:nvSpPr>
          <p:spPr>
            <a:xfrm rot="160678" flipV="1">
              <a:off x="3216871" y="2860160"/>
              <a:ext cx="291865" cy="238731"/>
            </a:xfrm>
            <a:custGeom>
              <a:avLst/>
              <a:gdLst>
                <a:gd name="connsiteX0" fmla="*/ 407194 w 409575"/>
                <a:gd name="connsiteY0" fmla="*/ 7144 h 342900"/>
                <a:gd name="connsiteX1" fmla="*/ 7144 w 409575"/>
                <a:gd name="connsiteY1" fmla="*/ 270986 h 342900"/>
                <a:gd name="connsiteX2" fmla="*/ 163354 w 409575"/>
                <a:gd name="connsiteY2" fmla="*/ 338614 h 342900"/>
                <a:gd name="connsiteX0" fmla="*/ 291865 w 291865"/>
                <a:gd name="connsiteY0" fmla="*/ 0 h 244921"/>
                <a:gd name="connsiteX1" fmla="*/ 0 w 291865"/>
                <a:gd name="connsiteY1" fmla="*/ 177293 h 244921"/>
                <a:gd name="connsiteX2" fmla="*/ 156210 w 291865"/>
                <a:gd name="connsiteY2" fmla="*/ 244921 h 244921"/>
                <a:gd name="connsiteX3" fmla="*/ 291865 w 291865"/>
                <a:gd name="connsiteY3" fmla="*/ 0 h 244921"/>
                <a:gd name="connsiteX0" fmla="*/ 291865 w 291865"/>
                <a:gd name="connsiteY0" fmla="*/ 0 h 202224"/>
                <a:gd name="connsiteX1" fmla="*/ 0 w 291865"/>
                <a:gd name="connsiteY1" fmla="*/ 177293 h 202224"/>
                <a:gd name="connsiteX2" fmla="*/ 138611 w 291865"/>
                <a:gd name="connsiteY2" fmla="*/ 202224 h 202224"/>
                <a:gd name="connsiteX3" fmla="*/ 291865 w 291865"/>
                <a:gd name="connsiteY3" fmla="*/ 0 h 202224"/>
              </a:gdLst>
              <a:ahLst/>
              <a:cxnLst>
                <a:cxn ang="0">
                  <a:pos x="connsiteX0" y="connsiteY0"/>
                </a:cxn>
                <a:cxn ang="0">
                  <a:pos x="connsiteX1" y="connsiteY1"/>
                </a:cxn>
                <a:cxn ang="0">
                  <a:pos x="connsiteX2" y="connsiteY2"/>
                </a:cxn>
                <a:cxn ang="0">
                  <a:pos x="connsiteX3" y="connsiteY3"/>
                </a:cxn>
              </a:cxnLst>
              <a:rect l="l" t="t" r="r" b="b"/>
              <a:pathLst>
                <a:path w="291865" h="202224">
                  <a:moveTo>
                    <a:pt x="291865" y="0"/>
                  </a:moveTo>
                  <a:lnTo>
                    <a:pt x="0" y="177293"/>
                  </a:lnTo>
                  <a:lnTo>
                    <a:pt x="138611" y="202224"/>
                  </a:lnTo>
                  <a:cubicBezTo>
                    <a:pt x="219891" y="91734"/>
                    <a:pt x="210585" y="110490"/>
                    <a:pt x="291865" y="0"/>
                  </a:cubicBezTo>
                  <a:close/>
                </a:path>
              </a:pathLst>
            </a:custGeom>
            <a:solidFill>
              <a:schemeClr val="accent1">
                <a:lumMod val="75000"/>
              </a:schemeClr>
            </a:solidFill>
            <a:ln w="9525" cap="flat">
              <a:noFill/>
              <a:prstDash val="solid"/>
              <a:miter/>
            </a:ln>
          </p:spPr>
          <p:txBody>
            <a:bodyPr rtlCol="0" anchor="ctr"/>
            <a:lstStyle/>
            <a:p>
              <a:endParaRPr lang="en-US"/>
            </a:p>
          </p:txBody>
        </p:sp>
      </p:grpSp>
      <p:grpSp>
        <p:nvGrpSpPr>
          <p:cNvPr id="4" name="Gruppo 3">
            <a:extLst>
              <a:ext uri="{FF2B5EF4-FFF2-40B4-BE49-F238E27FC236}">
                <a16:creationId xmlns:a16="http://schemas.microsoft.com/office/drawing/2014/main" id="{341FB89F-9AD9-C245-854A-531349184673}"/>
              </a:ext>
            </a:extLst>
          </p:cNvPr>
          <p:cNvGrpSpPr/>
          <p:nvPr/>
        </p:nvGrpSpPr>
        <p:grpSpPr>
          <a:xfrm>
            <a:off x="2370389" y="336277"/>
            <a:ext cx="7492795" cy="2860061"/>
            <a:chOff x="486889" y="4104255"/>
            <a:chExt cx="6733193" cy="2570120"/>
          </a:xfrm>
        </p:grpSpPr>
        <p:grpSp>
          <p:nvGrpSpPr>
            <p:cNvPr id="88" name="Group 2">
              <a:extLst>
                <a:ext uri="{FF2B5EF4-FFF2-40B4-BE49-F238E27FC236}">
                  <a16:creationId xmlns:a16="http://schemas.microsoft.com/office/drawing/2014/main" id="{E9FA9B69-B455-6742-A9A0-F32BE1655088}"/>
                </a:ext>
              </a:extLst>
            </p:cNvPr>
            <p:cNvGrpSpPr/>
            <p:nvPr/>
          </p:nvGrpSpPr>
          <p:grpSpPr>
            <a:xfrm>
              <a:off x="486889" y="5189681"/>
              <a:ext cx="6699456" cy="216970"/>
              <a:chOff x="395536" y="3097535"/>
              <a:chExt cx="8208912" cy="371649"/>
            </a:xfrm>
          </p:grpSpPr>
          <p:sp>
            <p:nvSpPr>
              <p:cNvPr id="125" name="Rectangle 3">
                <a:extLst>
                  <a:ext uri="{FF2B5EF4-FFF2-40B4-BE49-F238E27FC236}">
                    <a16:creationId xmlns:a16="http://schemas.microsoft.com/office/drawing/2014/main" id="{83B17407-C09B-F046-AF94-078FAC91A9C8}"/>
                  </a:ext>
                </a:extLst>
              </p:cNvPr>
              <p:cNvSpPr/>
              <p:nvPr/>
            </p:nvSpPr>
            <p:spPr>
              <a:xfrm>
                <a:off x="395536"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6" name="Rectangle 3">
                <a:extLst>
                  <a:ext uri="{FF2B5EF4-FFF2-40B4-BE49-F238E27FC236}">
                    <a16:creationId xmlns:a16="http://schemas.microsoft.com/office/drawing/2014/main" id="{13D2544A-2908-CA40-B5C6-E60790303A3E}"/>
                  </a:ext>
                </a:extLst>
              </p:cNvPr>
              <p:cNvSpPr/>
              <p:nvPr/>
            </p:nvSpPr>
            <p:spPr>
              <a:xfrm rot="10800000">
                <a:off x="1763688"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accent1"/>
                  </a:solidFill>
                </a:endParaRPr>
              </a:p>
            </p:txBody>
          </p:sp>
          <p:sp>
            <p:nvSpPr>
              <p:cNvPr id="127" name="Rectangle 3">
                <a:extLst>
                  <a:ext uri="{FF2B5EF4-FFF2-40B4-BE49-F238E27FC236}">
                    <a16:creationId xmlns:a16="http://schemas.microsoft.com/office/drawing/2014/main" id="{D0FB9886-5C93-3249-BB91-747EA735E05E}"/>
                  </a:ext>
                </a:extLst>
              </p:cNvPr>
              <p:cNvSpPr/>
              <p:nvPr/>
            </p:nvSpPr>
            <p:spPr>
              <a:xfrm>
                <a:off x="3131840"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8" name="Rectangle 3">
                <a:extLst>
                  <a:ext uri="{FF2B5EF4-FFF2-40B4-BE49-F238E27FC236}">
                    <a16:creationId xmlns:a16="http://schemas.microsoft.com/office/drawing/2014/main" id="{1E8C09CC-540D-FF4A-BE5C-AB6079C27742}"/>
                  </a:ext>
                </a:extLst>
              </p:cNvPr>
              <p:cNvSpPr/>
              <p:nvPr/>
            </p:nvSpPr>
            <p:spPr>
              <a:xfrm rot="10800000">
                <a:off x="4499992"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9" name="Rectangle 3">
                <a:extLst>
                  <a:ext uri="{FF2B5EF4-FFF2-40B4-BE49-F238E27FC236}">
                    <a16:creationId xmlns:a16="http://schemas.microsoft.com/office/drawing/2014/main" id="{E527F683-94D4-7E4C-BD3E-888D92E41059}"/>
                  </a:ext>
                </a:extLst>
              </p:cNvPr>
              <p:cNvSpPr/>
              <p:nvPr/>
            </p:nvSpPr>
            <p:spPr>
              <a:xfrm>
                <a:off x="5868144" y="3212976"/>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0" name="Rectangle 3">
                <a:extLst>
                  <a:ext uri="{FF2B5EF4-FFF2-40B4-BE49-F238E27FC236}">
                    <a16:creationId xmlns:a16="http://schemas.microsoft.com/office/drawing/2014/main" id="{85D3EAF1-C9CB-2A4E-B885-68048FD9D4CA}"/>
                  </a:ext>
                </a:extLst>
              </p:cNvPr>
              <p:cNvSpPr/>
              <p:nvPr/>
            </p:nvSpPr>
            <p:spPr>
              <a:xfrm rot="10800000">
                <a:off x="7236296" y="3097535"/>
                <a:ext cx="1368152" cy="256208"/>
              </a:xfrm>
              <a:custGeom>
                <a:avLst/>
                <a:gdLst/>
                <a:ahLst/>
                <a:cxnLst/>
                <a:rect l="l" t="t" r="r" b="b"/>
                <a:pathLst>
                  <a:path w="1008112" h="256208">
                    <a:moveTo>
                      <a:pt x="0" y="0"/>
                    </a:moveTo>
                    <a:lnTo>
                      <a:pt x="1008112" y="0"/>
                    </a:lnTo>
                    <a:lnTo>
                      <a:pt x="1008112" y="144016"/>
                    </a:lnTo>
                    <a:lnTo>
                      <a:pt x="569127" y="144016"/>
                    </a:lnTo>
                    <a:lnTo>
                      <a:pt x="504055" y="256208"/>
                    </a:lnTo>
                    <a:lnTo>
                      <a:pt x="438984" y="144016"/>
                    </a:lnTo>
                    <a:lnTo>
                      <a:pt x="0" y="14401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90" name="TextBox 10">
              <a:extLst>
                <a:ext uri="{FF2B5EF4-FFF2-40B4-BE49-F238E27FC236}">
                  <a16:creationId xmlns:a16="http://schemas.microsoft.com/office/drawing/2014/main" id="{A7A79E23-4C1D-4C44-B108-3B4026A1A6BD}"/>
                </a:ext>
              </a:extLst>
            </p:cNvPr>
            <p:cNvSpPr txBox="1"/>
            <p:nvPr/>
          </p:nvSpPr>
          <p:spPr>
            <a:xfrm>
              <a:off x="494453" y="4366979"/>
              <a:ext cx="1116576" cy="830997"/>
            </a:xfrm>
            <a:prstGeom prst="rect">
              <a:avLst/>
            </a:prstGeom>
            <a:noFill/>
          </p:spPr>
          <p:txBody>
            <a:bodyPr wrap="square" rtlCol="0">
              <a:spAutoFit/>
            </a:bodyPr>
            <a:lstStyle/>
            <a:p>
              <a:pPr algn="ctr"/>
              <a:r>
                <a:rPr lang="en-US" altLang="ko-KR" sz="2400" b="1">
                  <a:solidFill>
                    <a:schemeClr val="tx1">
                      <a:lumMod val="65000"/>
                      <a:lumOff val="35000"/>
                    </a:schemeClr>
                  </a:solidFill>
                  <a:cs typeface="Arial" pitchFamily="34" charset="0"/>
                </a:rPr>
                <a:t>Apr 2021</a:t>
              </a:r>
              <a:endParaRPr lang="ko-KR" altLang="en-US" sz="2400" b="1">
                <a:solidFill>
                  <a:schemeClr val="tx1">
                    <a:lumMod val="65000"/>
                    <a:lumOff val="35000"/>
                  </a:schemeClr>
                </a:solidFill>
                <a:cs typeface="Arial" pitchFamily="34" charset="0"/>
              </a:endParaRPr>
            </a:p>
          </p:txBody>
        </p:sp>
        <p:sp>
          <p:nvSpPr>
            <p:cNvPr id="123" name="TextBox 12">
              <a:extLst>
                <a:ext uri="{FF2B5EF4-FFF2-40B4-BE49-F238E27FC236}">
                  <a16:creationId xmlns:a16="http://schemas.microsoft.com/office/drawing/2014/main" id="{282D2471-312A-E941-8AE9-1B41B53C8782}"/>
                </a:ext>
              </a:extLst>
            </p:cNvPr>
            <p:cNvSpPr txBox="1"/>
            <p:nvPr/>
          </p:nvSpPr>
          <p:spPr>
            <a:xfrm>
              <a:off x="587169" y="5477387"/>
              <a:ext cx="922372" cy="646331"/>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We have a working MVP</a:t>
              </a:r>
            </a:p>
          </p:txBody>
        </p:sp>
        <p:sp>
          <p:nvSpPr>
            <p:cNvPr id="131" name="TextBox 10">
              <a:extLst>
                <a:ext uri="{FF2B5EF4-FFF2-40B4-BE49-F238E27FC236}">
                  <a16:creationId xmlns:a16="http://schemas.microsoft.com/office/drawing/2014/main" id="{86077F01-3076-0649-BC04-3D926A88AE33}"/>
                </a:ext>
              </a:extLst>
            </p:cNvPr>
            <p:cNvSpPr txBox="1"/>
            <p:nvPr/>
          </p:nvSpPr>
          <p:spPr>
            <a:xfrm>
              <a:off x="1511380" y="5462140"/>
              <a:ext cx="1300744" cy="646331"/>
            </a:xfrm>
            <a:prstGeom prst="rect">
              <a:avLst/>
            </a:prstGeom>
            <a:noFill/>
          </p:spPr>
          <p:txBody>
            <a:bodyPr wrap="square" rtlCol="0">
              <a:spAutoFit/>
            </a:bodyPr>
            <a:lstStyle/>
            <a:p>
              <a:pPr algn="ctr"/>
              <a:r>
                <a:rPr lang="en-US" altLang="ko-KR" b="1">
                  <a:solidFill>
                    <a:schemeClr val="tx1">
                      <a:lumMod val="65000"/>
                      <a:lumOff val="35000"/>
                    </a:schemeClr>
                  </a:solidFill>
                  <a:cs typeface="Arial" pitchFamily="34" charset="0"/>
                </a:rPr>
                <a:t>Apr – Jun</a:t>
              </a:r>
            </a:p>
            <a:p>
              <a:pPr algn="ctr"/>
              <a:r>
                <a:rPr lang="en-US" altLang="ko-KR" b="1">
                  <a:solidFill>
                    <a:schemeClr val="tx1">
                      <a:lumMod val="65000"/>
                      <a:lumOff val="35000"/>
                    </a:schemeClr>
                  </a:solidFill>
                  <a:cs typeface="Arial" pitchFamily="34" charset="0"/>
                </a:rPr>
                <a:t>2021</a:t>
              </a:r>
            </a:p>
          </p:txBody>
        </p:sp>
        <p:sp>
          <p:nvSpPr>
            <p:cNvPr id="132" name="TextBox 12">
              <a:extLst>
                <a:ext uri="{FF2B5EF4-FFF2-40B4-BE49-F238E27FC236}">
                  <a16:creationId xmlns:a16="http://schemas.microsoft.com/office/drawing/2014/main" id="{6BF5E296-F96F-C546-9C54-EBF26B74D118}"/>
                </a:ext>
              </a:extLst>
            </p:cNvPr>
            <p:cNvSpPr txBox="1"/>
            <p:nvPr/>
          </p:nvSpPr>
          <p:spPr>
            <a:xfrm>
              <a:off x="1652015" y="4297242"/>
              <a:ext cx="1019474" cy="830997"/>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Build our product on a Cloud Platform</a:t>
              </a:r>
            </a:p>
          </p:txBody>
        </p:sp>
        <p:sp>
          <p:nvSpPr>
            <p:cNvPr id="133" name="TextBox 10">
              <a:extLst>
                <a:ext uri="{FF2B5EF4-FFF2-40B4-BE49-F238E27FC236}">
                  <a16:creationId xmlns:a16="http://schemas.microsoft.com/office/drawing/2014/main" id="{7AB60126-94B7-5543-96BE-54C1D28F1E8F}"/>
                </a:ext>
              </a:extLst>
            </p:cNvPr>
            <p:cNvSpPr txBox="1"/>
            <p:nvPr/>
          </p:nvSpPr>
          <p:spPr>
            <a:xfrm>
              <a:off x="2645470" y="4556591"/>
              <a:ext cx="1300744" cy="646331"/>
            </a:xfrm>
            <a:prstGeom prst="rect">
              <a:avLst/>
            </a:prstGeom>
            <a:noFill/>
          </p:spPr>
          <p:txBody>
            <a:bodyPr wrap="square" rtlCol="0">
              <a:spAutoFit/>
            </a:bodyPr>
            <a:lstStyle/>
            <a:p>
              <a:pPr algn="ctr"/>
              <a:r>
                <a:rPr lang="en-US" altLang="ko-KR" b="1">
                  <a:solidFill>
                    <a:schemeClr val="tx1">
                      <a:lumMod val="65000"/>
                      <a:lumOff val="35000"/>
                    </a:schemeClr>
                  </a:solidFill>
                  <a:cs typeface="Arial" pitchFamily="34" charset="0"/>
                </a:rPr>
                <a:t>Jun – Sept</a:t>
              </a:r>
            </a:p>
            <a:p>
              <a:pPr algn="ctr"/>
              <a:r>
                <a:rPr lang="en-US" altLang="ko-KR" b="1">
                  <a:solidFill>
                    <a:schemeClr val="tx1">
                      <a:lumMod val="65000"/>
                      <a:lumOff val="35000"/>
                    </a:schemeClr>
                  </a:solidFill>
                  <a:cs typeface="Arial" pitchFamily="34" charset="0"/>
                </a:rPr>
                <a:t>2021</a:t>
              </a:r>
              <a:endParaRPr lang="ko-KR" altLang="en-US" b="1">
                <a:solidFill>
                  <a:schemeClr val="tx1">
                    <a:lumMod val="65000"/>
                    <a:lumOff val="35000"/>
                  </a:schemeClr>
                </a:solidFill>
                <a:cs typeface="Arial" pitchFamily="34" charset="0"/>
              </a:endParaRPr>
            </a:p>
          </p:txBody>
        </p:sp>
        <p:sp>
          <p:nvSpPr>
            <p:cNvPr id="134" name="TextBox 12">
              <a:extLst>
                <a:ext uri="{FF2B5EF4-FFF2-40B4-BE49-F238E27FC236}">
                  <a16:creationId xmlns:a16="http://schemas.microsoft.com/office/drawing/2014/main" id="{ADC7FFB5-FF20-9147-A5F6-17A4282EAD10}"/>
                </a:ext>
              </a:extLst>
            </p:cNvPr>
            <p:cNvSpPr txBox="1"/>
            <p:nvPr/>
          </p:nvSpPr>
          <p:spPr>
            <a:xfrm>
              <a:off x="2627958" y="5474046"/>
              <a:ext cx="1300744" cy="1200329"/>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Beta testing and build ontology learning and knowledge extraction</a:t>
              </a:r>
            </a:p>
          </p:txBody>
        </p:sp>
        <p:sp>
          <p:nvSpPr>
            <p:cNvPr id="135" name="TextBox 10">
              <a:extLst>
                <a:ext uri="{FF2B5EF4-FFF2-40B4-BE49-F238E27FC236}">
                  <a16:creationId xmlns:a16="http://schemas.microsoft.com/office/drawing/2014/main" id="{BA20F9C5-9F6E-6045-A475-334794519D56}"/>
                </a:ext>
              </a:extLst>
            </p:cNvPr>
            <p:cNvSpPr txBox="1"/>
            <p:nvPr/>
          </p:nvSpPr>
          <p:spPr>
            <a:xfrm>
              <a:off x="3836618" y="5428775"/>
              <a:ext cx="1116576" cy="830997"/>
            </a:xfrm>
            <a:prstGeom prst="rect">
              <a:avLst/>
            </a:prstGeom>
            <a:noFill/>
          </p:spPr>
          <p:txBody>
            <a:bodyPr wrap="square" rtlCol="0">
              <a:spAutoFit/>
            </a:bodyPr>
            <a:lstStyle/>
            <a:p>
              <a:pPr algn="ctr"/>
              <a:r>
                <a:rPr lang="en-US" altLang="ko-KR" sz="2400" b="1">
                  <a:solidFill>
                    <a:schemeClr val="tx1">
                      <a:lumMod val="65000"/>
                      <a:lumOff val="35000"/>
                    </a:schemeClr>
                  </a:solidFill>
                  <a:cs typeface="Arial" pitchFamily="34" charset="0"/>
                </a:rPr>
                <a:t>Oct</a:t>
              </a:r>
            </a:p>
            <a:p>
              <a:pPr algn="ctr"/>
              <a:r>
                <a:rPr lang="en-US" altLang="ko-KR" sz="2400" b="1">
                  <a:solidFill>
                    <a:schemeClr val="tx1">
                      <a:lumMod val="65000"/>
                      <a:lumOff val="35000"/>
                    </a:schemeClr>
                  </a:solidFill>
                  <a:cs typeface="Arial" pitchFamily="34" charset="0"/>
                </a:rPr>
                <a:t>2021</a:t>
              </a:r>
              <a:endParaRPr lang="ko-KR" altLang="en-US" sz="2400" b="1">
                <a:solidFill>
                  <a:schemeClr val="tx1">
                    <a:lumMod val="65000"/>
                    <a:lumOff val="35000"/>
                  </a:schemeClr>
                </a:solidFill>
                <a:cs typeface="Arial" pitchFamily="34" charset="0"/>
              </a:endParaRPr>
            </a:p>
          </p:txBody>
        </p:sp>
        <p:sp>
          <p:nvSpPr>
            <p:cNvPr id="136" name="TextBox 12">
              <a:extLst>
                <a:ext uri="{FF2B5EF4-FFF2-40B4-BE49-F238E27FC236}">
                  <a16:creationId xmlns:a16="http://schemas.microsoft.com/office/drawing/2014/main" id="{6BABBE75-964B-2045-84A0-3F1DF9D50237}"/>
                </a:ext>
              </a:extLst>
            </p:cNvPr>
            <p:cNvSpPr txBox="1"/>
            <p:nvPr/>
          </p:nvSpPr>
          <p:spPr>
            <a:xfrm>
              <a:off x="3829051" y="4104255"/>
              <a:ext cx="1171486" cy="1015663"/>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Launch version 1.0 on the market with a 30% discount</a:t>
              </a:r>
            </a:p>
          </p:txBody>
        </p:sp>
        <p:sp>
          <p:nvSpPr>
            <p:cNvPr id="137" name="TextBox 10">
              <a:extLst>
                <a:ext uri="{FF2B5EF4-FFF2-40B4-BE49-F238E27FC236}">
                  <a16:creationId xmlns:a16="http://schemas.microsoft.com/office/drawing/2014/main" id="{7B29D28D-A855-7F4C-B631-036B724489D1}"/>
                </a:ext>
              </a:extLst>
            </p:cNvPr>
            <p:cNvSpPr txBox="1"/>
            <p:nvPr/>
          </p:nvSpPr>
          <p:spPr>
            <a:xfrm>
              <a:off x="4958687" y="4295852"/>
              <a:ext cx="1116576" cy="830997"/>
            </a:xfrm>
            <a:prstGeom prst="rect">
              <a:avLst/>
            </a:prstGeom>
            <a:noFill/>
          </p:spPr>
          <p:txBody>
            <a:bodyPr wrap="square" rtlCol="0">
              <a:spAutoFit/>
            </a:bodyPr>
            <a:lstStyle/>
            <a:p>
              <a:pPr algn="ctr"/>
              <a:r>
                <a:rPr lang="en-US" altLang="ko-KR" sz="2400" b="1">
                  <a:solidFill>
                    <a:schemeClr val="tx1">
                      <a:lumMod val="65000"/>
                      <a:lumOff val="35000"/>
                    </a:schemeClr>
                  </a:solidFill>
                  <a:cs typeface="Arial" pitchFamily="34" charset="0"/>
                </a:rPr>
                <a:t>Apr</a:t>
              </a:r>
            </a:p>
            <a:p>
              <a:pPr algn="ctr"/>
              <a:r>
                <a:rPr lang="en-US" altLang="ko-KR" sz="2400" b="1">
                  <a:solidFill>
                    <a:schemeClr val="tx1">
                      <a:lumMod val="65000"/>
                      <a:lumOff val="35000"/>
                    </a:schemeClr>
                  </a:solidFill>
                  <a:cs typeface="Arial" pitchFamily="34" charset="0"/>
                </a:rPr>
                <a:t>2022</a:t>
              </a:r>
              <a:endParaRPr lang="ko-KR" altLang="en-US" sz="2400" b="1">
                <a:solidFill>
                  <a:schemeClr val="tx1">
                    <a:lumMod val="65000"/>
                    <a:lumOff val="35000"/>
                  </a:schemeClr>
                </a:solidFill>
                <a:cs typeface="Arial" pitchFamily="34" charset="0"/>
              </a:endParaRPr>
            </a:p>
          </p:txBody>
        </p:sp>
        <p:sp>
          <p:nvSpPr>
            <p:cNvPr id="138" name="TextBox 12">
              <a:extLst>
                <a:ext uri="{FF2B5EF4-FFF2-40B4-BE49-F238E27FC236}">
                  <a16:creationId xmlns:a16="http://schemas.microsoft.com/office/drawing/2014/main" id="{249D0F50-5938-134A-89D2-222A008F5DCB}"/>
                </a:ext>
              </a:extLst>
            </p:cNvPr>
            <p:cNvSpPr txBox="1"/>
            <p:nvPr/>
          </p:nvSpPr>
          <p:spPr>
            <a:xfrm>
              <a:off x="4953193" y="5498367"/>
              <a:ext cx="1171486" cy="461665"/>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Remove the 30% discount</a:t>
              </a:r>
            </a:p>
          </p:txBody>
        </p:sp>
        <p:sp>
          <p:nvSpPr>
            <p:cNvPr id="139" name="TextBox 10">
              <a:extLst>
                <a:ext uri="{FF2B5EF4-FFF2-40B4-BE49-F238E27FC236}">
                  <a16:creationId xmlns:a16="http://schemas.microsoft.com/office/drawing/2014/main" id="{225521B9-1CE5-0248-8261-95F27A544B14}"/>
                </a:ext>
              </a:extLst>
            </p:cNvPr>
            <p:cNvSpPr txBox="1"/>
            <p:nvPr/>
          </p:nvSpPr>
          <p:spPr>
            <a:xfrm>
              <a:off x="6069156" y="5428775"/>
              <a:ext cx="1116576" cy="830997"/>
            </a:xfrm>
            <a:prstGeom prst="rect">
              <a:avLst/>
            </a:prstGeom>
            <a:noFill/>
          </p:spPr>
          <p:txBody>
            <a:bodyPr wrap="square" rtlCol="0">
              <a:spAutoFit/>
            </a:bodyPr>
            <a:lstStyle/>
            <a:p>
              <a:pPr algn="ctr"/>
              <a:r>
                <a:rPr lang="en-US" altLang="ko-KR" sz="2400" b="1">
                  <a:solidFill>
                    <a:schemeClr val="tx1">
                      <a:lumMod val="65000"/>
                      <a:lumOff val="35000"/>
                    </a:schemeClr>
                  </a:solidFill>
                  <a:cs typeface="Arial" pitchFamily="34" charset="0"/>
                </a:rPr>
                <a:t>Nov</a:t>
              </a:r>
            </a:p>
            <a:p>
              <a:pPr algn="ctr"/>
              <a:r>
                <a:rPr lang="en-US" altLang="ko-KR" sz="2400" b="1">
                  <a:solidFill>
                    <a:schemeClr val="tx1">
                      <a:lumMod val="65000"/>
                      <a:lumOff val="35000"/>
                    </a:schemeClr>
                  </a:solidFill>
                  <a:cs typeface="Arial" pitchFamily="34" charset="0"/>
                </a:rPr>
                <a:t>2022</a:t>
              </a:r>
              <a:endParaRPr lang="ko-KR" altLang="en-US" sz="2400" b="1">
                <a:solidFill>
                  <a:schemeClr val="tx1">
                    <a:lumMod val="65000"/>
                    <a:lumOff val="35000"/>
                  </a:schemeClr>
                </a:solidFill>
                <a:cs typeface="Arial" pitchFamily="34" charset="0"/>
              </a:endParaRPr>
            </a:p>
          </p:txBody>
        </p:sp>
        <p:sp>
          <p:nvSpPr>
            <p:cNvPr id="140" name="TextBox 12">
              <a:extLst>
                <a:ext uri="{FF2B5EF4-FFF2-40B4-BE49-F238E27FC236}">
                  <a16:creationId xmlns:a16="http://schemas.microsoft.com/office/drawing/2014/main" id="{862C3193-5DD7-574B-A4F5-540D5DA03F08}"/>
                </a:ext>
              </a:extLst>
            </p:cNvPr>
            <p:cNvSpPr txBox="1"/>
            <p:nvPr/>
          </p:nvSpPr>
          <p:spPr>
            <a:xfrm>
              <a:off x="6048596" y="4641221"/>
              <a:ext cx="1171486" cy="461665"/>
            </a:xfrm>
            <a:prstGeom prst="rect">
              <a:avLst/>
            </a:prstGeom>
            <a:noFill/>
          </p:spPr>
          <p:txBody>
            <a:bodyPr wrap="square" rtlCol="0">
              <a:spAutoFit/>
            </a:bodyPr>
            <a:lstStyle/>
            <a:p>
              <a:pPr algn="ctr"/>
              <a:r>
                <a:rPr lang="en-US" altLang="ko-KR" sz="1200">
                  <a:solidFill>
                    <a:schemeClr val="tx1">
                      <a:lumMod val="75000"/>
                      <a:lumOff val="25000"/>
                    </a:schemeClr>
                  </a:solidFill>
                  <a:cs typeface="Arial" pitchFamily="34" charset="0"/>
                </a:rPr>
                <a:t>Become profitable</a:t>
              </a:r>
            </a:p>
          </p:txBody>
        </p:sp>
      </p:grpSp>
      <p:pic>
        <p:nvPicPr>
          <p:cNvPr id="12" name="Immagine 11">
            <a:extLst>
              <a:ext uri="{FF2B5EF4-FFF2-40B4-BE49-F238E27FC236}">
                <a16:creationId xmlns:a16="http://schemas.microsoft.com/office/drawing/2014/main" id="{A670C78C-E19B-C944-A10A-9BFBB232BBF3}"/>
              </a:ext>
            </a:extLst>
          </p:cNvPr>
          <p:cNvPicPr>
            <a:picLocks noChangeAspect="1"/>
          </p:cNvPicPr>
          <p:nvPr/>
        </p:nvPicPr>
        <p:blipFill>
          <a:blip r:embed="rId2"/>
          <a:stretch>
            <a:fillRect/>
          </a:stretch>
        </p:blipFill>
        <p:spPr>
          <a:xfrm>
            <a:off x="1023970" y="4112455"/>
            <a:ext cx="1035379" cy="690912"/>
          </a:xfrm>
          <a:prstGeom prst="rect">
            <a:avLst/>
          </a:prstGeom>
        </p:spPr>
      </p:pic>
      <p:sp>
        <p:nvSpPr>
          <p:cNvPr id="91" name="Textfeld 90">
            <a:extLst>
              <a:ext uri="{FF2B5EF4-FFF2-40B4-BE49-F238E27FC236}">
                <a16:creationId xmlns:a16="http://schemas.microsoft.com/office/drawing/2014/main" id="{DA0B9C4D-5288-48CC-86CE-673532146524}"/>
              </a:ext>
            </a:extLst>
          </p:cNvPr>
          <p:cNvSpPr txBox="1"/>
          <p:nvPr/>
        </p:nvSpPr>
        <p:spPr>
          <a:xfrm>
            <a:off x="5327524" y="3746169"/>
            <a:ext cx="922372" cy="1200329"/>
          </a:xfrm>
          <a:prstGeom prst="rect">
            <a:avLst/>
          </a:prstGeom>
          <a:noFill/>
        </p:spPr>
        <p:txBody>
          <a:bodyPr wrap="square" rtlCol="0">
            <a:spAutoFit/>
          </a:bodyPr>
          <a:lstStyle/>
          <a:p>
            <a:r>
              <a:rPr lang="en-US" altLang="ko-KR" sz="7200">
                <a:solidFill>
                  <a:schemeClr val="accent1"/>
                </a:solidFill>
                <a:cs typeface="Arial" pitchFamily="34" charset="0"/>
              </a:rPr>
              <a:t>“</a:t>
            </a:r>
            <a:endParaRPr lang="de-DE" sz="7200">
              <a:solidFill>
                <a:schemeClr val="accent1"/>
              </a:solidFill>
            </a:endParaRPr>
          </a:p>
        </p:txBody>
      </p:sp>
      <p:sp>
        <p:nvSpPr>
          <p:cNvPr id="93" name="Textfeld 92">
            <a:extLst>
              <a:ext uri="{FF2B5EF4-FFF2-40B4-BE49-F238E27FC236}">
                <a16:creationId xmlns:a16="http://schemas.microsoft.com/office/drawing/2014/main" id="{A1806C9A-3DCA-42E6-9566-553A5B76F199}"/>
              </a:ext>
            </a:extLst>
          </p:cNvPr>
          <p:cNvSpPr txBox="1"/>
          <p:nvPr/>
        </p:nvSpPr>
        <p:spPr>
          <a:xfrm flipV="1">
            <a:off x="9938785" y="5240145"/>
            <a:ext cx="922372" cy="1200329"/>
          </a:xfrm>
          <a:prstGeom prst="rect">
            <a:avLst/>
          </a:prstGeom>
          <a:noFill/>
        </p:spPr>
        <p:txBody>
          <a:bodyPr wrap="square" rtlCol="0">
            <a:spAutoFit/>
          </a:bodyPr>
          <a:lstStyle/>
          <a:p>
            <a:r>
              <a:rPr lang="en-US" altLang="ko-KR" sz="7200">
                <a:solidFill>
                  <a:schemeClr val="accent1"/>
                </a:solidFill>
                <a:cs typeface="Arial" pitchFamily="34" charset="0"/>
              </a:rPr>
              <a:t>“</a:t>
            </a:r>
            <a:endParaRPr lang="de-DE" sz="7200">
              <a:solidFill>
                <a:schemeClr val="accent1"/>
              </a:solidFill>
            </a:endParaRPr>
          </a:p>
        </p:txBody>
      </p:sp>
      <p:sp>
        <p:nvSpPr>
          <p:cNvPr id="5" name="Rechteck 4">
            <a:extLst>
              <a:ext uri="{FF2B5EF4-FFF2-40B4-BE49-F238E27FC236}">
                <a16:creationId xmlns:a16="http://schemas.microsoft.com/office/drawing/2014/main" id="{D6086975-892D-47F6-901F-F331F5FD6982}"/>
              </a:ext>
            </a:extLst>
          </p:cNvPr>
          <p:cNvSpPr/>
          <p:nvPr/>
        </p:nvSpPr>
        <p:spPr>
          <a:xfrm>
            <a:off x="-10583" y="1621454"/>
            <a:ext cx="2380971" cy="96140"/>
          </a:xfrm>
          <a:prstGeom prst="rect">
            <a:avLst/>
          </a:prstGeom>
          <a:solidFill>
            <a:srgbClr val="3B95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Rechteck 93">
            <a:extLst>
              <a:ext uri="{FF2B5EF4-FFF2-40B4-BE49-F238E27FC236}">
                <a16:creationId xmlns:a16="http://schemas.microsoft.com/office/drawing/2014/main" id="{BB1580DB-3F69-428B-925C-DB86654DFC19}"/>
              </a:ext>
            </a:extLst>
          </p:cNvPr>
          <p:cNvSpPr/>
          <p:nvPr/>
        </p:nvSpPr>
        <p:spPr>
          <a:xfrm>
            <a:off x="9824959" y="1616479"/>
            <a:ext cx="2380971" cy="96140"/>
          </a:xfrm>
          <a:prstGeom prst="rect">
            <a:avLst/>
          </a:prstGeom>
          <a:solidFill>
            <a:srgbClr val="50C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0112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6529D0-9AE0-447C-88B1-E7CC3C39D0B8}"/>
              </a:ext>
            </a:extLst>
          </p:cNvPr>
          <p:cNvSpPr>
            <a:spLocks noGrp="1"/>
          </p:cNvSpPr>
          <p:nvPr>
            <p:ph type="body" sz="quarter" idx="10"/>
          </p:nvPr>
        </p:nvSpPr>
        <p:spPr/>
        <p:txBody>
          <a:bodyPr>
            <a:normAutofit fontScale="70000" lnSpcReduction="20000"/>
          </a:bodyPr>
          <a:lstStyle/>
          <a:p>
            <a:r>
              <a:rPr lang="en-GB">
                <a:latin typeface="Rockwell"/>
                <a:cs typeface="Arial"/>
              </a:rPr>
              <a:t>Local / Cloud</a:t>
            </a:r>
            <a:endParaRPr lang="en-GB">
              <a:latin typeface="Rockwell"/>
            </a:endParaRPr>
          </a:p>
        </p:txBody>
      </p:sp>
      <p:sp>
        <p:nvSpPr>
          <p:cNvPr id="3" name="TextBox 2">
            <a:extLst>
              <a:ext uri="{FF2B5EF4-FFF2-40B4-BE49-F238E27FC236}">
                <a16:creationId xmlns:a16="http://schemas.microsoft.com/office/drawing/2014/main" id="{660DE0DD-9CFB-416E-953B-78F51286426A}"/>
              </a:ext>
            </a:extLst>
          </p:cNvPr>
          <p:cNvSpPr txBox="1"/>
          <p:nvPr/>
        </p:nvSpPr>
        <p:spPr>
          <a:xfrm>
            <a:off x="4724400" y="320040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Otto will sketch out the graphs.</a:t>
            </a:r>
            <a:endParaRPr lang="en-US"/>
          </a:p>
        </p:txBody>
      </p:sp>
      <p:pic>
        <p:nvPicPr>
          <p:cNvPr id="4" name="Picture 4">
            <a:extLst>
              <a:ext uri="{FF2B5EF4-FFF2-40B4-BE49-F238E27FC236}">
                <a16:creationId xmlns:a16="http://schemas.microsoft.com/office/drawing/2014/main" id="{859170FC-B772-4D92-862C-343CB1E768D3}"/>
              </a:ext>
            </a:extLst>
          </p:cNvPr>
          <p:cNvPicPr>
            <a:picLocks noChangeAspect="1"/>
          </p:cNvPicPr>
          <p:nvPr/>
        </p:nvPicPr>
        <p:blipFill>
          <a:blip r:embed="rId2"/>
          <a:stretch>
            <a:fillRect/>
          </a:stretch>
        </p:blipFill>
        <p:spPr>
          <a:xfrm>
            <a:off x="3419606" y="1062663"/>
            <a:ext cx="5384103" cy="5567744"/>
          </a:xfrm>
          <a:prstGeom prst="rect">
            <a:avLst/>
          </a:prstGeom>
        </p:spPr>
      </p:pic>
    </p:spTree>
    <p:extLst>
      <p:ext uri="{BB962C8B-B14F-4D97-AF65-F5344CB8AC3E}">
        <p14:creationId xmlns:p14="http://schemas.microsoft.com/office/powerpoint/2010/main" val="1923477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70000" lnSpcReduction="20000"/>
          </a:bodyPr>
          <a:lstStyle/>
          <a:p>
            <a:r>
              <a:rPr lang="en-US">
                <a:latin typeface="Rockwell"/>
                <a:cs typeface="Arial"/>
              </a:rPr>
              <a:t>Core Concepts</a:t>
            </a:r>
            <a:endParaRPr lang="en-US">
              <a:latin typeface="Rockwell"/>
            </a:endParaRPr>
          </a:p>
        </p:txBody>
      </p:sp>
      <p:sp>
        <p:nvSpPr>
          <p:cNvPr id="3" name="Donut 77">
            <a:extLst>
              <a:ext uri="{FF2B5EF4-FFF2-40B4-BE49-F238E27FC236}">
                <a16:creationId xmlns:a16="http://schemas.microsoft.com/office/drawing/2014/main" id="{5072CC74-C16C-44F6-A935-3CFA82A932BB}"/>
              </a:ext>
            </a:extLst>
          </p:cNvPr>
          <p:cNvSpPr/>
          <p:nvPr/>
        </p:nvSpPr>
        <p:spPr>
          <a:xfrm>
            <a:off x="4538898" y="2344764"/>
            <a:ext cx="3114206" cy="3114206"/>
          </a:xfrm>
          <a:prstGeom prst="donut">
            <a:avLst>
              <a:gd name="adj" fmla="val 37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 name="Oval 3">
            <a:extLst>
              <a:ext uri="{FF2B5EF4-FFF2-40B4-BE49-F238E27FC236}">
                <a16:creationId xmlns:a16="http://schemas.microsoft.com/office/drawing/2014/main" id="{24014247-2F7E-4F81-AFC4-D91B3899E2B0}"/>
              </a:ext>
            </a:extLst>
          </p:cNvPr>
          <p:cNvSpPr/>
          <p:nvPr/>
        </p:nvSpPr>
        <p:spPr>
          <a:xfrm>
            <a:off x="5210434" y="3016300"/>
            <a:ext cx="1771134" cy="177113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Donut 26">
            <a:extLst>
              <a:ext uri="{FF2B5EF4-FFF2-40B4-BE49-F238E27FC236}">
                <a16:creationId xmlns:a16="http://schemas.microsoft.com/office/drawing/2014/main" id="{C1A8C9F8-88DF-4B01-B386-B2486DF492BE}"/>
              </a:ext>
            </a:extLst>
          </p:cNvPr>
          <p:cNvSpPr/>
          <p:nvPr/>
        </p:nvSpPr>
        <p:spPr>
          <a:xfrm>
            <a:off x="4187788" y="1993654"/>
            <a:ext cx="3816424" cy="3816424"/>
          </a:xfrm>
          <a:prstGeom prst="donut">
            <a:avLst>
              <a:gd name="adj" fmla="val 378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96" name="Group 95">
            <a:extLst>
              <a:ext uri="{FF2B5EF4-FFF2-40B4-BE49-F238E27FC236}">
                <a16:creationId xmlns:a16="http://schemas.microsoft.com/office/drawing/2014/main" id="{F8CC2237-2FA0-4770-9123-90512F7A19C3}"/>
              </a:ext>
            </a:extLst>
          </p:cNvPr>
          <p:cNvGrpSpPr/>
          <p:nvPr/>
        </p:nvGrpSpPr>
        <p:grpSpPr>
          <a:xfrm>
            <a:off x="4752573" y="1656131"/>
            <a:ext cx="979049" cy="1469591"/>
            <a:chOff x="4752573" y="1656131"/>
            <a:chExt cx="979049" cy="1469591"/>
          </a:xfrm>
        </p:grpSpPr>
        <p:grpSp>
          <p:nvGrpSpPr>
            <p:cNvPr id="13" name="Group 12">
              <a:extLst>
                <a:ext uri="{FF2B5EF4-FFF2-40B4-BE49-F238E27FC236}">
                  <a16:creationId xmlns:a16="http://schemas.microsoft.com/office/drawing/2014/main" id="{3614E731-9BA1-4152-8B28-6B1E74C45A0A}"/>
                </a:ext>
              </a:extLst>
            </p:cNvPr>
            <p:cNvGrpSpPr/>
            <p:nvPr/>
          </p:nvGrpSpPr>
          <p:grpSpPr>
            <a:xfrm rot="19800000">
              <a:off x="4752573" y="1656131"/>
              <a:ext cx="979049" cy="1469591"/>
              <a:chOff x="5093002" y="2426934"/>
              <a:chExt cx="2232248" cy="3350691"/>
            </a:xfrm>
            <a:solidFill>
              <a:schemeClr val="accent4"/>
            </a:solidFill>
          </p:grpSpPr>
          <p:grpSp>
            <p:nvGrpSpPr>
              <p:cNvPr id="14" name="Group 13">
                <a:extLst>
                  <a:ext uri="{FF2B5EF4-FFF2-40B4-BE49-F238E27FC236}">
                    <a16:creationId xmlns:a16="http://schemas.microsoft.com/office/drawing/2014/main" id="{7BCB0A9C-A36E-44F6-91BA-3EA65EA31DE3}"/>
                  </a:ext>
                </a:extLst>
              </p:cNvPr>
              <p:cNvGrpSpPr/>
              <p:nvPr/>
            </p:nvGrpSpPr>
            <p:grpSpPr>
              <a:xfrm>
                <a:off x="5625823" y="4659182"/>
                <a:ext cx="1166607" cy="1118443"/>
                <a:chOff x="4964627" y="3703863"/>
                <a:chExt cx="393594" cy="377344"/>
              </a:xfrm>
              <a:grpFill/>
            </p:grpSpPr>
            <p:sp>
              <p:nvSpPr>
                <p:cNvPr id="16" name="Oval 1">
                  <a:extLst>
                    <a:ext uri="{FF2B5EF4-FFF2-40B4-BE49-F238E27FC236}">
                      <a16:creationId xmlns:a16="http://schemas.microsoft.com/office/drawing/2014/main" id="{807FD890-6C69-4BFD-B5A2-5BF3CA40F740}"/>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Oval 1">
                  <a:extLst>
                    <a:ext uri="{FF2B5EF4-FFF2-40B4-BE49-F238E27FC236}">
                      <a16:creationId xmlns:a16="http://schemas.microsoft.com/office/drawing/2014/main" id="{7CA081D7-D1F1-44CA-A26E-04B12E5EB63B}"/>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
                  <a:extLst>
                    <a:ext uri="{FF2B5EF4-FFF2-40B4-BE49-F238E27FC236}">
                      <a16:creationId xmlns:a16="http://schemas.microsoft.com/office/drawing/2014/main" id="{96ED67CC-FE21-43E5-B67A-C021B50EC04D}"/>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
                  <a:extLst>
                    <a:ext uri="{FF2B5EF4-FFF2-40B4-BE49-F238E27FC236}">
                      <a16:creationId xmlns:a16="http://schemas.microsoft.com/office/drawing/2014/main" id="{24EEB80F-B00A-4B2C-89BB-EAAC663AFC3A}"/>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5" name="Block Arc 14">
                <a:extLst>
                  <a:ext uri="{FF2B5EF4-FFF2-40B4-BE49-F238E27FC236}">
                    <a16:creationId xmlns:a16="http://schemas.microsoft.com/office/drawing/2014/main" id="{5070D60C-1D5F-424D-9EC9-3BD5CA2B1C0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49" name="Oval 48">
              <a:extLst>
                <a:ext uri="{FF2B5EF4-FFF2-40B4-BE49-F238E27FC236}">
                  <a16:creationId xmlns:a16="http://schemas.microsoft.com/office/drawing/2014/main" id="{4E098005-C01B-452B-A315-7DB5891BE9FE}"/>
                </a:ext>
              </a:extLst>
            </p:cNvPr>
            <p:cNvSpPr/>
            <p:nvPr/>
          </p:nvSpPr>
          <p:spPr>
            <a:xfrm>
              <a:off x="4783317" y="1842370"/>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95" name="Group 94">
            <a:extLst>
              <a:ext uri="{FF2B5EF4-FFF2-40B4-BE49-F238E27FC236}">
                <a16:creationId xmlns:a16="http://schemas.microsoft.com/office/drawing/2014/main" id="{0BF4B0A0-52C7-4E7D-AC0A-327C818316C7}"/>
              </a:ext>
            </a:extLst>
          </p:cNvPr>
          <p:cNvGrpSpPr/>
          <p:nvPr/>
        </p:nvGrpSpPr>
        <p:grpSpPr>
          <a:xfrm>
            <a:off x="3671313" y="3412343"/>
            <a:ext cx="1469591" cy="979049"/>
            <a:chOff x="3671313" y="3412343"/>
            <a:chExt cx="1469591" cy="979049"/>
          </a:xfrm>
        </p:grpSpPr>
        <p:grpSp>
          <p:nvGrpSpPr>
            <p:cNvPr id="20" name="Group 19">
              <a:extLst>
                <a:ext uri="{FF2B5EF4-FFF2-40B4-BE49-F238E27FC236}">
                  <a16:creationId xmlns:a16="http://schemas.microsoft.com/office/drawing/2014/main" id="{90BE3773-ABE6-4A9E-B7D8-14492DDCD203}"/>
                </a:ext>
              </a:extLst>
            </p:cNvPr>
            <p:cNvGrpSpPr/>
            <p:nvPr/>
          </p:nvGrpSpPr>
          <p:grpSpPr>
            <a:xfrm rot="16200000">
              <a:off x="3916584" y="3167072"/>
              <a:ext cx="979049" cy="1469591"/>
              <a:chOff x="5093002" y="2426934"/>
              <a:chExt cx="2232248" cy="3350691"/>
            </a:xfrm>
            <a:solidFill>
              <a:schemeClr val="accent5"/>
            </a:solidFill>
          </p:grpSpPr>
          <p:grpSp>
            <p:nvGrpSpPr>
              <p:cNvPr id="21" name="Group 20">
                <a:extLst>
                  <a:ext uri="{FF2B5EF4-FFF2-40B4-BE49-F238E27FC236}">
                    <a16:creationId xmlns:a16="http://schemas.microsoft.com/office/drawing/2014/main" id="{B54F3AE3-637E-4E94-A3BF-272926AF563C}"/>
                  </a:ext>
                </a:extLst>
              </p:cNvPr>
              <p:cNvGrpSpPr/>
              <p:nvPr/>
            </p:nvGrpSpPr>
            <p:grpSpPr>
              <a:xfrm>
                <a:off x="5625823" y="4659182"/>
                <a:ext cx="1166607" cy="1118443"/>
                <a:chOff x="4964627" y="3703863"/>
                <a:chExt cx="393594" cy="377344"/>
              </a:xfrm>
              <a:grpFill/>
            </p:grpSpPr>
            <p:sp>
              <p:nvSpPr>
                <p:cNvPr id="23" name="Oval 1">
                  <a:extLst>
                    <a:ext uri="{FF2B5EF4-FFF2-40B4-BE49-F238E27FC236}">
                      <a16:creationId xmlns:a16="http://schemas.microsoft.com/office/drawing/2014/main" id="{4DED4937-CA19-4053-B7C8-FC58ACE110F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1">
                  <a:extLst>
                    <a:ext uri="{FF2B5EF4-FFF2-40B4-BE49-F238E27FC236}">
                      <a16:creationId xmlns:a16="http://schemas.microsoft.com/office/drawing/2014/main" id="{A526BB70-7BF9-4693-B209-F9635F438232}"/>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Oval 1">
                  <a:extLst>
                    <a:ext uri="{FF2B5EF4-FFF2-40B4-BE49-F238E27FC236}">
                      <a16:creationId xmlns:a16="http://schemas.microsoft.com/office/drawing/2014/main" id="{1B466E95-EDCB-4FCC-9626-A10AAE23445C}"/>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1">
                  <a:extLst>
                    <a:ext uri="{FF2B5EF4-FFF2-40B4-BE49-F238E27FC236}">
                      <a16:creationId xmlns:a16="http://schemas.microsoft.com/office/drawing/2014/main" id="{3D0F0EFC-F06B-4862-896A-0010A9D5A16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Block Arc 21">
                <a:extLst>
                  <a:ext uri="{FF2B5EF4-FFF2-40B4-BE49-F238E27FC236}">
                    <a16:creationId xmlns:a16="http://schemas.microsoft.com/office/drawing/2014/main" id="{4F95EEA9-EE39-4833-A324-2C823E4498A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0" name="Oval 49">
              <a:extLst>
                <a:ext uri="{FF2B5EF4-FFF2-40B4-BE49-F238E27FC236}">
                  <a16:creationId xmlns:a16="http://schemas.microsoft.com/office/drawing/2014/main" id="{0F574DE2-63BE-4D85-9F3A-BE0265F500DC}"/>
                </a:ext>
              </a:extLst>
            </p:cNvPr>
            <p:cNvSpPr/>
            <p:nvPr/>
          </p:nvSpPr>
          <p:spPr>
            <a:xfrm>
              <a:off x="3807045"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100" name="Group 99">
            <a:extLst>
              <a:ext uri="{FF2B5EF4-FFF2-40B4-BE49-F238E27FC236}">
                <a16:creationId xmlns:a16="http://schemas.microsoft.com/office/drawing/2014/main" id="{D1B8E89C-A236-4C8A-8CB1-E76F4049F931}"/>
              </a:ext>
            </a:extLst>
          </p:cNvPr>
          <p:cNvGrpSpPr/>
          <p:nvPr/>
        </p:nvGrpSpPr>
        <p:grpSpPr>
          <a:xfrm>
            <a:off x="4752573" y="4644247"/>
            <a:ext cx="979049" cy="1469591"/>
            <a:chOff x="4752573" y="4644247"/>
            <a:chExt cx="979049" cy="1469591"/>
          </a:xfrm>
        </p:grpSpPr>
        <p:grpSp>
          <p:nvGrpSpPr>
            <p:cNvPr id="6" name="Group 5">
              <a:extLst>
                <a:ext uri="{FF2B5EF4-FFF2-40B4-BE49-F238E27FC236}">
                  <a16:creationId xmlns:a16="http://schemas.microsoft.com/office/drawing/2014/main" id="{EF4BFA2F-D7F3-4FFC-996A-998EBCE1C240}"/>
                </a:ext>
              </a:extLst>
            </p:cNvPr>
            <p:cNvGrpSpPr/>
            <p:nvPr/>
          </p:nvGrpSpPr>
          <p:grpSpPr>
            <a:xfrm rot="12600000">
              <a:off x="4752573" y="4644247"/>
              <a:ext cx="979049" cy="1469591"/>
              <a:chOff x="5093002" y="2426934"/>
              <a:chExt cx="2232248" cy="3350691"/>
            </a:xfrm>
            <a:solidFill>
              <a:schemeClr val="accent6"/>
            </a:solidFill>
          </p:grpSpPr>
          <p:grpSp>
            <p:nvGrpSpPr>
              <p:cNvPr id="7" name="Group 6">
                <a:extLst>
                  <a:ext uri="{FF2B5EF4-FFF2-40B4-BE49-F238E27FC236}">
                    <a16:creationId xmlns:a16="http://schemas.microsoft.com/office/drawing/2014/main" id="{BE92B638-F29E-4CFB-9DB7-5F62E101F03B}"/>
                  </a:ext>
                </a:extLst>
              </p:cNvPr>
              <p:cNvGrpSpPr/>
              <p:nvPr/>
            </p:nvGrpSpPr>
            <p:grpSpPr>
              <a:xfrm>
                <a:off x="5625823" y="4659182"/>
                <a:ext cx="1166607" cy="1118443"/>
                <a:chOff x="4964627" y="3703863"/>
                <a:chExt cx="393594" cy="377344"/>
              </a:xfrm>
              <a:grpFill/>
            </p:grpSpPr>
            <p:sp>
              <p:nvSpPr>
                <p:cNvPr id="9" name="Oval 1">
                  <a:extLst>
                    <a:ext uri="{FF2B5EF4-FFF2-40B4-BE49-F238E27FC236}">
                      <a16:creationId xmlns:a16="http://schemas.microsoft.com/office/drawing/2014/main" id="{2769D390-C98B-4543-9222-CEC37A0419F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1">
                  <a:extLst>
                    <a:ext uri="{FF2B5EF4-FFF2-40B4-BE49-F238E27FC236}">
                      <a16:creationId xmlns:a16="http://schemas.microsoft.com/office/drawing/2014/main" id="{9ECA9BBC-475B-47E0-8EEE-87A1AC70CE86}"/>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
                  <a:extLst>
                    <a:ext uri="{FF2B5EF4-FFF2-40B4-BE49-F238E27FC236}">
                      <a16:creationId xmlns:a16="http://schemas.microsoft.com/office/drawing/2014/main" id="{F414987A-76A1-4CBD-AFE2-3D69308BB14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
                  <a:extLst>
                    <a:ext uri="{FF2B5EF4-FFF2-40B4-BE49-F238E27FC236}">
                      <a16:creationId xmlns:a16="http://schemas.microsoft.com/office/drawing/2014/main" id="{464ABF28-570E-49A4-8FB4-C4F77499E236}"/>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 name="Block Arc 7">
                <a:extLst>
                  <a:ext uri="{FF2B5EF4-FFF2-40B4-BE49-F238E27FC236}">
                    <a16:creationId xmlns:a16="http://schemas.microsoft.com/office/drawing/2014/main" id="{64871922-F53D-420D-BAAF-0960336CAC4F}"/>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1" name="Oval 50">
              <a:extLst>
                <a:ext uri="{FF2B5EF4-FFF2-40B4-BE49-F238E27FC236}">
                  <a16:creationId xmlns:a16="http://schemas.microsoft.com/office/drawing/2014/main" id="{6E3D586E-B8B8-44C1-9346-819851E5097E}"/>
                </a:ext>
              </a:extLst>
            </p:cNvPr>
            <p:cNvSpPr/>
            <p:nvPr/>
          </p:nvSpPr>
          <p:spPr>
            <a:xfrm>
              <a:off x="4782464" y="520311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98" name="Group 97">
            <a:extLst>
              <a:ext uri="{FF2B5EF4-FFF2-40B4-BE49-F238E27FC236}">
                <a16:creationId xmlns:a16="http://schemas.microsoft.com/office/drawing/2014/main" id="{525772BD-00EA-495B-B838-746403706536}"/>
              </a:ext>
            </a:extLst>
          </p:cNvPr>
          <p:cNvGrpSpPr/>
          <p:nvPr/>
        </p:nvGrpSpPr>
        <p:grpSpPr>
          <a:xfrm>
            <a:off x="7082764" y="3412343"/>
            <a:ext cx="1469591" cy="979049"/>
            <a:chOff x="7082764" y="3412343"/>
            <a:chExt cx="1469591" cy="979049"/>
          </a:xfrm>
        </p:grpSpPr>
        <p:grpSp>
          <p:nvGrpSpPr>
            <p:cNvPr id="41" name="Group 40">
              <a:extLst>
                <a:ext uri="{FF2B5EF4-FFF2-40B4-BE49-F238E27FC236}">
                  <a16:creationId xmlns:a16="http://schemas.microsoft.com/office/drawing/2014/main" id="{AA77202B-30C0-4C0D-83CA-53835200ED7B}"/>
                </a:ext>
              </a:extLst>
            </p:cNvPr>
            <p:cNvGrpSpPr/>
            <p:nvPr/>
          </p:nvGrpSpPr>
          <p:grpSpPr>
            <a:xfrm rot="5400000" flipH="1">
              <a:off x="7328035" y="3167072"/>
              <a:ext cx="979049" cy="1469591"/>
              <a:chOff x="5093002" y="2426934"/>
              <a:chExt cx="2232248" cy="3350691"/>
            </a:xfrm>
            <a:solidFill>
              <a:schemeClr val="accent2"/>
            </a:solidFill>
          </p:grpSpPr>
          <p:grpSp>
            <p:nvGrpSpPr>
              <p:cNvPr id="42" name="Group 41">
                <a:extLst>
                  <a:ext uri="{FF2B5EF4-FFF2-40B4-BE49-F238E27FC236}">
                    <a16:creationId xmlns:a16="http://schemas.microsoft.com/office/drawing/2014/main" id="{42BD4E4A-0A51-4B0A-8F30-DABEE4B4053B}"/>
                  </a:ext>
                </a:extLst>
              </p:cNvPr>
              <p:cNvGrpSpPr/>
              <p:nvPr/>
            </p:nvGrpSpPr>
            <p:grpSpPr>
              <a:xfrm>
                <a:off x="5625823" y="4659182"/>
                <a:ext cx="1166607" cy="1118443"/>
                <a:chOff x="4964627" y="3703863"/>
                <a:chExt cx="393594" cy="377344"/>
              </a:xfrm>
              <a:grpFill/>
            </p:grpSpPr>
            <p:sp>
              <p:nvSpPr>
                <p:cNvPr id="44" name="Oval 1">
                  <a:extLst>
                    <a:ext uri="{FF2B5EF4-FFF2-40B4-BE49-F238E27FC236}">
                      <a16:creationId xmlns:a16="http://schemas.microsoft.com/office/drawing/2014/main" id="{49CA30CB-9765-4E73-9E8F-A6BB873F0C8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1">
                  <a:extLst>
                    <a:ext uri="{FF2B5EF4-FFF2-40B4-BE49-F238E27FC236}">
                      <a16:creationId xmlns:a16="http://schemas.microsoft.com/office/drawing/2014/main" id="{C0EB8EDF-2FC1-4461-B359-5AD873679AA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6" name="Oval 1">
                  <a:extLst>
                    <a:ext uri="{FF2B5EF4-FFF2-40B4-BE49-F238E27FC236}">
                      <a16:creationId xmlns:a16="http://schemas.microsoft.com/office/drawing/2014/main" id="{A4ED505A-98A2-442E-A583-D2545CAC48C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1">
                  <a:extLst>
                    <a:ext uri="{FF2B5EF4-FFF2-40B4-BE49-F238E27FC236}">
                      <a16:creationId xmlns:a16="http://schemas.microsoft.com/office/drawing/2014/main" id="{C6F6862F-DA41-403A-97C7-C6F2CFD1A581}"/>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3" name="Block Arc 42">
                <a:extLst>
                  <a:ext uri="{FF2B5EF4-FFF2-40B4-BE49-F238E27FC236}">
                    <a16:creationId xmlns:a16="http://schemas.microsoft.com/office/drawing/2014/main" id="{805C344F-D5FF-4132-9F82-B67C8B60A67A}"/>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3" name="Oval 52">
              <a:extLst>
                <a:ext uri="{FF2B5EF4-FFF2-40B4-BE49-F238E27FC236}">
                  <a16:creationId xmlns:a16="http://schemas.microsoft.com/office/drawing/2014/main" id="{CE8AA7BE-F87B-4365-B567-349E40E8A0CF}"/>
                </a:ext>
              </a:extLst>
            </p:cNvPr>
            <p:cNvSpPr/>
            <p:nvPr/>
          </p:nvSpPr>
          <p:spPr>
            <a:xfrm>
              <a:off x="7714086"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54" name="Group 53">
            <a:extLst>
              <a:ext uri="{FF2B5EF4-FFF2-40B4-BE49-F238E27FC236}">
                <a16:creationId xmlns:a16="http://schemas.microsoft.com/office/drawing/2014/main" id="{8675DA78-136A-4A3C-B1C6-90B64000A3CD}"/>
              </a:ext>
            </a:extLst>
          </p:cNvPr>
          <p:cNvGrpSpPr/>
          <p:nvPr/>
        </p:nvGrpSpPr>
        <p:grpSpPr>
          <a:xfrm>
            <a:off x="7750822" y="1719582"/>
            <a:ext cx="2837896" cy="923330"/>
            <a:chOff x="2551705" y="4283314"/>
            <a:chExt cx="2357003" cy="923330"/>
          </a:xfrm>
        </p:grpSpPr>
        <p:sp>
          <p:nvSpPr>
            <p:cNvPr id="55" name="TextBox 54">
              <a:extLst>
                <a:ext uri="{FF2B5EF4-FFF2-40B4-BE49-F238E27FC236}">
                  <a16:creationId xmlns:a16="http://schemas.microsoft.com/office/drawing/2014/main" id="{A56AC93F-F78C-4B3B-B95E-FDFC863AD18A}"/>
                </a:ext>
              </a:extLst>
            </p:cNvPr>
            <p:cNvSpPr txBox="1"/>
            <p:nvPr/>
          </p:nvSpPr>
          <p:spPr>
            <a:xfrm>
              <a:off x="2551706" y="4560313"/>
              <a:ext cx="2357002" cy="646331"/>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I hope and I believe that this Template will your Time, Money and Reputation. </a:t>
              </a:r>
              <a:r>
                <a:rPr lang="en-US" altLang="ko-KR" sz="1200">
                  <a:solidFill>
                    <a:schemeClr val="tx1">
                      <a:lumMod val="75000"/>
                      <a:lumOff val="25000"/>
                    </a:schemeClr>
                  </a:solidFill>
                  <a:ea typeface="FZShuTi" pitchFamily="2" charset="-122"/>
                  <a:cs typeface="Arial" pitchFamily="34" charset="0"/>
                </a:rPr>
                <a:t>Easy to change colors, photos. </a:t>
              </a:r>
              <a:endParaRPr lang="ko-KR" altLang="en-US" sz="120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9E85CA80-75EA-45CB-A9F6-2F9363EC405F}"/>
                </a:ext>
              </a:extLst>
            </p:cNvPr>
            <p:cNvSpPr txBox="1"/>
            <p:nvPr/>
          </p:nvSpPr>
          <p:spPr>
            <a:xfrm>
              <a:off x="2551705" y="4283314"/>
              <a:ext cx="2336966" cy="276999"/>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ea typeface="맑은 고딕"/>
                  <a:cs typeface="Arial"/>
                </a:rPr>
                <a:t>Friendly UI</a:t>
              </a:r>
              <a:endParaRPr lang="en-US" altLang="ko-KR">
                <a:solidFill>
                  <a:schemeClr val="tx1">
                    <a:lumMod val="75000"/>
                    <a:lumOff val="25000"/>
                  </a:schemeClr>
                </a:solidFill>
              </a:endParaRPr>
            </a:p>
          </p:txBody>
        </p:sp>
      </p:grpSp>
      <p:grpSp>
        <p:nvGrpSpPr>
          <p:cNvPr id="57" name="Group 56">
            <a:extLst>
              <a:ext uri="{FF2B5EF4-FFF2-40B4-BE49-F238E27FC236}">
                <a16:creationId xmlns:a16="http://schemas.microsoft.com/office/drawing/2014/main" id="{AB199795-79E3-4CF5-8191-DD4B17397FAE}"/>
              </a:ext>
            </a:extLst>
          </p:cNvPr>
          <p:cNvGrpSpPr/>
          <p:nvPr/>
        </p:nvGrpSpPr>
        <p:grpSpPr>
          <a:xfrm>
            <a:off x="8644856" y="3431384"/>
            <a:ext cx="2837898" cy="923330"/>
            <a:chOff x="2551705" y="4283314"/>
            <a:chExt cx="2357003" cy="923330"/>
          </a:xfrm>
        </p:grpSpPr>
        <p:sp>
          <p:nvSpPr>
            <p:cNvPr id="58" name="TextBox 57">
              <a:extLst>
                <a:ext uri="{FF2B5EF4-FFF2-40B4-BE49-F238E27FC236}">
                  <a16:creationId xmlns:a16="http://schemas.microsoft.com/office/drawing/2014/main" id="{DE2213B3-CFE8-4BBE-81E9-DCCD38B12AAA}"/>
                </a:ext>
              </a:extLst>
            </p:cNvPr>
            <p:cNvSpPr txBox="1"/>
            <p:nvPr/>
          </p:nvSpPr>
          <p:spPr>
            <a:xfrm>
              <a:off x="2551707" y="4560313"/>
              <a:ext cx="2357001" cy="646331"/>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I hope and I believe that this Template will your Time, Money and Reputation.</a:t>
              </a:r>
              <a:r>
                <a:rPr lang="en-US" altLang="ko-KR" sz="1200">
                  <a:solidFill>
                    <a:schemeClr val="tx1">
                      <a:lumMod val="75000"/>
                      <a:lumOff val="25000"/>
                    </a:schemeClr>
                  </a:solidFill>
                  <a:ea typeface="FZShuTi" pitchFamily="2" charset="-122"/>
                  <a:cs typeface="Arial" pitchFamily="34" charset="0"/>
                </a:rPr>
                <a:t> Easy to change colors, photos.</a:t>
              </a:r>
              <a:r>
                <a:rPr lang="en-US" altLang="ko-KR" sz="1200">
                  <a:solidFill>
                    <a:schemeClr val="tx1">
                      <a:lumMod val="75000"/>
                      <a:lumOff val="25000"/>
                    </a:schemeClr>
                  </a:solidFill>
                  <a:cs typeface="Arial" pitchFamily="34" charset="0"/>
                </a:rPr>
                <a:t> </a:t>
              </a:r>
              <a:endParaRPr lang="ko-KR" altLang="en-US" sz="1200">
                <a:solidFill>
                  <a:schemeClr val="tx1">
                    <a:lumMod val="75000"/>
                    <a:lumOff val="25000"/>
                  </a:schemeClr>
                </a:solidFill>
                <a:cs typeface="Arial" pitchFamily="34" charset="0"/>
              </a:endParaRPr>
            </a:p>
          </p:txBody>
        </p:sp>
        <p:sp>
          <p:nvSpPr>
            <p:cNvPr id="59" name="TextBox 58">
              <a:extLst>
                <a:ext uri="{FF2B5EF4-FFF2-40B4-BE49-F238E27FC236}">
                  <a16:creationId xmlns:a16="http://schemas.microsoft.com/office/drawing/2014/main" id="{C6EA9F25-AE21-4A75-B20C-21ECDFE7FC30}"/>
                </a:ext>
              </a:extLst>
            </p:cNvPr>
            <p:cNvSpPr txBox="1"/>
            <p:nvPr/>
          </p:nvSpPr>
          <p:spPr>
            <a:xfrm>
              <a:off x="2551705" y="4283314"/>
              <a:ext cx="2336966" cy="276999"/>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ea typeface="맑은 고딕"/>
                  <a:cs typeface="Arial"/>
                </a:rPr>
                <a:t>Productivity</a:t>
              </a:r>
              <a:endParaRPr lang="ko-KR" altLang="en-US" sz="1200" b="1">
                <a:solidFill>
                  <a:schemeClr val="tx1">
                    <a:lumMod val="75000"/>
                    <a:lumOff val="25000"/>
                  </a:schemeClr>
                </a:solidFill>
                <a:cs typeface="Arial" pitchFamily="34" charset="0"/>
              </a:endParaRPr>
            </a:p>
          </p:txBody>
        </p:sp>
      </p:grpSp>
      <p:grpSp>
        <p:nvGrpSpPr>
          <p:cNvPr id="63" name="Group 62">
            <a:extLst>
              <a:ext uri="{FF2B5EF4-FFF2-40B4-BE49-F238E27FC236}">
                <a16:creationId xmlns:a16="http://schemas.microsoft.com/office/drawing/2014/main" id="{64420BC6-074E-4D18-8D3A-FDE99529E43E}"/>
              </a:ext>
            </a:extLst>
          </p:cNvPr>
          <p:cNvGrpSpPr/>
          <p:nvPr/>
        </p:nvGrpSpPr>
        <p:grpSpPr>
          <a:xfrm>
            <a:off x="1650219" y="1719582"/>
            <a:ext cx="2798913" cy="923330"/>
            <a:chOff x="2551705" y="4283314"/>
            <a:chExt cx="2357003" cy="923330"/>
          </a:xfrm>
        </p:grpSpPr>
        <p:sp>
          <p:nvSpPr>
            <p:cNvPr id="64" name="TextBox 63">
              <a:extLst>
                <a:ext uri="{FF2B5EF4-FFF2-40B4-BE49-F238E27FC236}">
                  <a16:creationId xmlns:a16="http://schemas.microsoft.com/office/drawing/2014/main" id="{3CDDC6BA-F4F5-49F4-954D-8530DFB29BB9}"/>
                </a:ext>
              </a:extLst>
            </p:cNvPr>
            <p:cNvSpPr txBox="1"/>
            <p:nvPr/>
          </p:nvSpPr>
          <p:spPr>
            <a:xfrm>
              <a:off x="2551706" y="4560313"/>
              <a:ext cx="2357002" cy="646331"/>
            </a:xfrm>
            <a:prstGeom prst="rect">
              <a:avLst/>
            </a:prstGeom>
            <a:noFill/>
          </p:spPr>
          <p:txBody>
            <a:bodyPr wrap="square" rtlCol="0">
              <a:spAutoFit/>
            </a:bodyPr>
            <a:lstStyle/>
            <a:p>
              <a:pPr algn="r"/>
              <a:r>
                <a:rPr lang="en-US" altLang="ko-KR" sz="1200">
                  <a:solidFill>
                    <a:schemeClr val="tx1">
                      <a:lumMod val="75000"/>
                      <a:lumOff val="25000"/>
                    </a:schemeClr>
                  </a:solidFill>
                  <a:cs typeface="Arial" pitchFamily="34" charset="0"/>
                </a:rPr>
                <a:t>I hope and I believe that this Template will your Time, Money and Reputation.</a:t>
              </a:r>
              <a:r>
                <a:rPr lang="en-US" altLang="ko-KR" sz="1200">
                  <a:solidFill>
                    <a:schemeClr val="tx1">
                      <a:lumMod val="75000"/>
                      <a:lumOff val="25000"/>
                    </a:schemeClr>
                  </a:solidFill>
                  <a:ea typeface="FZShuTi" pitchFamily="2" charset="-122"/>
                  <a:cs typeface="Arial" pitchFamily="34" charset="0"/>
                </a:rPr>
                <a:t> Easy to change colors, photos. </a:t>
              </a:r>
              <a:r>
                <a:rPr lang="en-US" altLang="ko-KR" sz="1200">
                  <a:solidFill>
                    <a:schemeClr val="tx1">
                      <a:lumMod val="75000"/>
                      <a:lumOff val="25000"/>
                    </a:schemeClr>
                  </a:solidFill>
                  <a:cs typeface="Arial" pitchFamily="34" charset="0"/>
                </a:rPr>
                <a:t> </a:t>
              </a:r>
              <a:endParaRPr lang="ko-KR" altLang="en-US" sz="1200">
                <a:solidFill>
                  <a:schemeClr val="tx1">
                    <a:lumMod val="75000"/>
                    <a:lumOff val="25000"/>
                  </a:schemeClr>
                </a:solidFill>
                <a:cs typeface="Arial" pitchFamily="34" charset="0"/>
              </a:endParaRPr>
            </a:p>
          </p:txBody>
        </p:sp>
        <p:sp>
          <p:nvSpPr>
            <p:cNvPr id="65" name="TextBox 64">
              <a:extLst>
                <a:ext uri="{FF2B5EF4-FFF2-40B4-BE49-F238E27FC236}">
                  <a16:creationId xmlns:a16="http://schemas.microsoft.com/office/drawing/2014/main" id="{C33EC47E-D2F3-4A1E-84BC-809ED3173F5C}"/>
                </a:ext>
              </a:extLst>
            </p:cNvPr>
            <p:cNvSpPr txBox="1"/>
            <p:nvPr/>
          </p:nvSpPr>
          <p:spPr>
            <a:xfrm>
              <a:off x="2551705" y="4283314"/>
              <a:ext cx="2336966" cy="276999"/>
            </a:xfrm>
            <a:prstGeom prst="rect">
              <a:avLst/>
            </a:prstGeom>
            <a:noFill/>
          </p:spPr>
          <p:txBody>
            <a:bodyPr wrap="square" lIns="91440" tIns="45720" rIns="91440" bIns="45720" rtlCol="0" anchor="t">
              <a:spAutoFit/>
            </a:bodyPr>
            <a:lstStyle/>
            <a:p>
              <a:pPr algn="r"/>
              <a:r>
                <a:rPr lang="en-US" altLang="ko-KR" sz="1200" b="1">
                  <a:solidFill>
                    <a:schemeClr val="tx1">
                      <a:lumMod val="75000"/>
                      <a:lumOff val="25000"/>
                    </a:schemeClr>
                  </a:solidFill>
                  <a:ea typeface="맑은 고딕"/>
                  <a:cs typeface="Arial"/>
                </a:rPr>
                <a:t>Explainability</a:t>
              </a:r>
              <a:endParaRPr lang="en-US" altLang="ko-KR" err="1"/>
            </a:p>
          </p:txBody>
        </p:sp>
      </p:grpSp>
      <p:grpSp>
        <p:nvGrpSpPr>
          <p:cNvPr id="66" name="Group 65">
            <a:extLst>
              <a:ext uri="{FF2B5EF4-FFF2-40B4-BE49-F238E27FC236}">
                <a16:creationId xmlns:a16="http://schemas.microsoft.com/office/drawing/2014/main" id="{579CB4DA-454C-47DD-BEEA-F09D91D13C42}"/>
              </a:ext>
            </a:extLst>
          </p:cNvPr>
          <p:cNvGrpSpPr/>
          <p:nvPr/>
        </p:nvGrpSpPr>
        <p:grpSpPr>
          <a:xfrm>
            <a:off x="733371" y="3431384"/>
            <a:ext cx="2798916" cy="553998"/>
            <a:chOff x="2551705" y="4283314"/>
            <a:chExt cx="2357003" cy="553998"/>
          </a:xfrm>
        </p:grpSpPr>
        <p:sp>
          <p:nvSpPr>
            <p:cNvPr id="67" name="TextBox 66">
              <a:extLst>
                <a:ext uri="{FF2B5EF4-FFF2-40B4-BE49-F238E27FC236}">
                  <a16:creationId xmlns:a16="http://schemas.microsoft.com/office/drawing/2014/main" id="{9A95A667-ED7A-47A7-945D-7ADD55E72BA6}"/>
                </a:ext>
              </a:extLst>
            </p:cNvPr>
            <p:cNvSpPr txBox="1"/>
            <p:nvPr/>
          </p:nvSpPr>
          <p:spPr>
            <a:xfrm>
              <a:off x="2551707" y="4560313"/>
              <a:ext cx="2357001" cy="276999"/>
            </a:xfrm>
            <a:prstGeom prst="rect">
              <a:avLst/>
            </a:prstGeom>
            <a:noFill/>
          </p:spPr>
          <p:txBody>
            <a:bodyPr wrap="square" lIns="91440" tIns="45720" rIns="91440" bIns="45720" rtlCol="0" anchor="t">
              <a:spAutoFit/>
            </a:bodyPr>
            <a:lstStyle/>
            <a:p>
              <a:pPr algn="r"/>
              <a:r>
                <a:rPr lang="en-US" altLang="ko-KR" sz="1200">
                  <a:solidFill>
                    <a:schemeClr val="tx1">
                      <a:lumMod val="75000"/>
                      <a:lumOff val="25000"/>
                    </a:schemeClr>
                  </a:solidFill>
                  <a:ea typeface="맑은 고딕"/>
                  <a:cs typeface="Arial"/>
                </a:rPr>
                <a:t>Responsibility</a:t>
              </a:r>
              <a:endParaRPr lang="en-US" altLang="ko-KR">
                <a:solidFill>
                  <a:schemeClr val="tx1">
                    <a:lumMod val="75000"/>
                    <a:lumOff val="25000"/>
                  </a:schemeClr>
                </a:solidFill>
              </a:endParaRPr>
            </a:p>
          </p:txBody>
        </p:sp>
        <p:sp>
          <p:nvSpPr>
            <p:cNvPr id="68" name="TextBox 67">
              <a:extLst>
                <a:ext uri="{FF2B5EF4-FFF2-40B4-BE49-F238E27FC236}">
                  <a16:creationId xmlns:a16="http://schemas.microsoft.com/office/drawing/2014/main" id="{3E5D3FCF-09F2-4D42-858E-8391E32D8A82}"/>
                </a:ext>
              </a:extLst>
            </p:cNvPr>
            <p:cNvSpPr txBox="1"/>
            <p:nvPr/>
          </p:nvSpPr>
          <p:spPr>
            <a:xfrm>
              <a:off x="2551705" y="4283314"/>
              <a:ext cx="2336966" cy="276999"/>
            </a:xfrm>
            <a:prstGeom prst="rect">
              <a:avLst/>
            </a:prstGeom>
            <a:noFill/>
          </p:spPr>
          <p:txBody>
            <a:bodyPr wrap="square" lIns="91440" tIns="45720" rIns="91440" bIns="45720" rtlCol="0" anchor="t">
              <a:spAutoFit/>
            </a:bodyPr>
            <a:lstStyle/>
            <a:p>
              <a:pPr algn="r"/>
              <a:r>
                <a:rPr lang="en-US" altLang="ko-KR" sz="1200" b="1">
                  <a:solidFill>
                    <a:schemeClr val="tx1">
                      <a:lumMod val="75000"/>
                      <a:lumOff val="25000"/>
                    </a:schemeClr>
                  </a:solidFill>
                  <a:ea typeface="맑은 고딕"/>
                  <a:cs typeface="Arial"/>
                </a:rPr>
                <a:t>Trustworthy</a:t>
              </a:r>
              <a:endParaRPr lang="en-US" altLang="ko-KR">
                <a:solidFill>
                  <a:schemeClr val="tx1">
                    <a:lumMod val="75000"/>
                    <a:lumOff val="25000"/>
                  </a:schemeClr>
                </a:solidFill>
              </a:endParaRPr>
            </a:p>
          </p:txBody>
        </p:sp>
      </p:grpSp>
      <p:grpSp>
        <p:nvGrpSpPr>
          <p:cNvPr id="69" name="Group 68">
            <a:extLst>
              <a:ext uri="{FF2B5EF4-FFF2-40B4-BE49-F238E27FC236}">
                <a16:creationId xmlns:a16="http://schemas.microsoft.com/office/drawing/2014/main" id="{C8E4AADA-FC84-44A2-AC41-79BFC26C3034}"/>
              </a:ext>
            </a:extLst>
          </p:cNvPr>
          <p:cNvGrpSpPr/>
          <p:nvPr/>
        </p:nvGrpSpPr>
        <p:grpSpPr>
          <a:xfrm>
            <a:off x="1650218" y="5149729"/>
            <a:ext cx="2798914" cy="553998"/>
            <a:chOff x="2551705" y="4283314"/>
            <a:chExt cx="2357003" cy="553998"/>
          </a:xfrm>
        </p:grpSpPr>
        <p:sp>
          <p:nvSpPr>
            <p:cNvPr id="70" name="TextBox 69">
              <a:extLst>
                <a:ext uri="{FF2B5EF4-FFF2-40B4-BE49-F238E27FC236}">
                  <a16:creationId xmlns:a16="http://schemas.microsoft.com/office/drawing/2014/main" id="{F2AB6624-E703-458D-BB1F-41DD4A9C2A45}"/>
                </a:ext>
              </a:extLst>
            </p:cNvPr>
            <p:cNvSpPr txBox="1"/>
            <p:nvPr/>
          </p:nvSpPr>
          <p:spPr>
            <a:xfrm>
              <a:off x="2551706" y="4560313"/>
              <a:ext cx="2357002" cy="276999"/>
            </a:xfrm>
            <a:prstGeom prst="rect">
              <a:avLst/>
            </a:prstGeom>
            <a:noFill/>
          </p:spPr>
          <p:txBody>
            <a:bodyPr wrap="square" lIns="91440" tIns="45720" rIns="91440" bIns="45720" rtlCol="0" anchor="t">
              <a:spAutoFit/>
            </a:bodyPr>
            <a:lstStyle/>
            <a:p>
              <a:pPr algn="r"/>
              <a:r>
                <a:rPr lang="en-US" altLang="ko-KR" sz="1200">
                  <a:solidFill>
                    <a:schemeClr val="tx1">
                      <a:lumMod val="75000"/>
                      <a:lumOff val="25000"/>
                    </a:schemeClr>
                  </a:solidFill>
                  <a:ea typeface="맑은 고딕"/>
                  <a:cs typeface="Arial"/>
                </a:rPr>
                <a:t>Learning</a:t>
              </a:r>
              <a:endParaRPr lang="en-US" altLang="ko-KR">
                <a:solidFill>
                  <a:schemeClr val="tx1">
                    <a:lumMod val="75000"/>
                    <a:lumOff val="25000"/>
                  </a:schemeClr>
                </a:solidFill>
              </a:endParaRPr>
            </a:p>
          </p:txBody>
        </p:sp>
        <p:sp>
          <p:nvSpPr>
            <p:cNvPr id="71" name="TextBox 70">
              <a:extLst>
                <a:ext uri="{FF2B5EF4-FFF2-40B4-BE49-F238E27FC236}">
                  <a16:creationId xmlns:a16="http://schemas.microsoft.com/office/drawing/2014/main" id="{98E899AE-D1A4-4CE0-80D5-211A2D21663E}"/>
                </a:ext>
              </a:extLst>
            </p:cNvPr>
            <p:cNvSpPr txBox="1"/>
            <p:nvPr/>
          </p:nvSpPr>
          <p:spPr>
            <a:xfrm>
              <a:off x="2551705" y="4283314"/>
              <a:ext cx="2336966" cy="276999"/>
            </a:xfrm>
            <a:prstGeom prst="rect">
              <a:avLst/>
            </a:prstGeom>
            <a:noFill/>
          </p:spPr>
          <p:txBody>
            <a:bodyPr wrap="square" lIns="91440" tIns="45720" rIns="91440" bIns="45720" rtlCol="0" anchor="t">
              <a:spAutoFit/>
            </a:bodyPr>
            <a:lstStyle/>
            <a:p>
              <a:pPr algn="r"/>
              <a:r>
                <a:rPr lang="en-US" altLang="ko-KR" sz="1200" b="1">
                  <a:solidFill>
                    <a:schemeClr val="tx1">
                      <a:lumMod val="75000"/>
                      <a:lumOff val="25000"/>
                    </a:schemeClr>
                  </a:solidFill>
                  <a:ea typeface="맑은 고딕"/>
                  <a:cs typeface="Arial"/>
                </a:rPr>
                <a:t>Customizable</a:t>
              </a:r>
              <a:endParaRPr lang="en-US">
                <a:solidFill>
                  <a:schemeClr val="tx1">
                    <a:lumMod val="75000"/>
                    <a:lumOff val="25000"/>
                  </a:schemeClr>
                </a:solidFill>
              </a:endParaRPr>
            </a:p>
          </p:txBody>
        </p:sp>
      </p:grpSp>
      <p:grpSp>
        <p:nvGrpSpPr>
          <p:cNvPr id="60" name="Group 59">
            <a:extLst>
              <a:ext uri="{FF2B5EF4-FFF2-40B4-BE49-F238E27FC236}">
                <a16:creationId xmlns:a16="http://schemas.microsoft.com/office/drawing/2014/main" id="{FC798CAF-2C5D-45F7-A4B9-FE3DBEF38B4C}"/>
              </a:ext>
            </a:extLst>
          </p:cNvPr>
          <p:cNvGrpSpPr/>
          <p:nvPr/>
        </p:nvGrpSpPr>
        <p:grpSpPr>
          <a:xfrm>
            <a:off x="7750823" y="5149729"/>
            <a:ext cx="2813773" cy="923330"/>
            <a:chOff x="2551705" y="4283314"/>
            <a:chExt cx="2357003" cy="923330"/>
          </a:xfrm>
        </p:grpSpPr>
        <p:sp>
          <p:nvSpPr>
            <p:cNvPr id="61" name="TextBox 60">
              <a:extLst>
                <a:ext uri="{FF2B5EF4-FFF2-40B4-BE49-F238E27FC236}">
                  <a16:creationId xmlns:a16="http://schemas.microsoft.com/office/drawing/2014/main" id="{C7F8BD5F-0F6E-4AC5-8EA4-8A66A601A954}"/>
                </a:ext>
              </a:extLst>
            </p:cNvPr>
            <p:cNvSpPr txBox="1"/>
            <p:nvPr/>
          </p:nvSpPr>
          <p:spPr>
            <a:xfrm>
              <a:off x="2551706" y="4560313"/>
              <a:ext cx="2357002" cy="646331"/>
            </a:xfrm>
            <a:prstGeom prst="rect">
              <a:avLst/>
            </a:prstGeom>
            <a:noFill/>
          </p:spPr>
          <p:txBody>
            <a:bodyPr wrap="square" rtlCol="0">
              <a:spAutoFit/>
            </a:bodyPr>
            <a:lstStyle/>
            <a:p>
              <a:r>
                <a:rPr lang="en-US" altLang="ko-KR" sz="1200">
                  <a:solidFill>
                    <a:schemeClr val="tx1">
                      <a:lumMod val="75000"/>
                      <a:lumOff val="25000"/>
                    </a:schemeClr>
                  </a:solidFill>
                  <a:cs typeface="Arial" pitchFamily="34" charset="0"/>
                </a:rPr>
                <a:t>I hope and I believe that this Template will your Time, Money and Reputation.</a:t>
              </a:r>
              <a:r>
                <a:rPr lang="en-US" altLang="ko-KR" sz="1200">
                  <a:solidFill>
                    <a:schemeClr val="tx1">
                      <a:lumMod val="75000"/>
                      <a:lumOff val="25000"/>
                    </a:schemeClr>
                  </a:solidFill>
                  <a:ea typeface="FZShuTi" pitchFamily="2" charset="-122"/>
                  <a:cs typeface="Arial" pitchFamily="34" charset="0"/>
                </a:rPr>
                <a:t> Easy to change colors, photos.</a:t>
              </a:r>
              <a:r>
                <a:rPr lang="en-US" altLang="ko-KR" sz="1200">
                  <a:solidFill>
                    <a:schemeClr val="tx1">
                      <a:lumMod val="75000"/>
                      <a:lumOff val="25000"/>
                    </a:schemeClr>
                  </a:solidFill>
                  <a:cs typeface="Arial" pitchFamily="34" charset="0"/>
                </a:rPr>
                <a:t>  </a:t>
              </a:r>
              <a:endParaRPr lang="ko-KR" altLang="en-US" sz="1200">
                <a:solidFill>
                  <a:schemeClr val="tx1">
                    <a:lumMod val="75000"/>
                    <a:lumOff val="25000"/>
                  </a:schemeClr>
                </a:solidFill>
                <a:cs typeface="Arial" pitchFamily="34" charset="0"/>
              </a:endParaRPr>
            </a:p>
          </p:txBody>
        </p:sp>
        <p:sp>
          <p:nvSpPr>
            <p:cNvPr id="62" name="TextBox 61">
              <a:extLst>
                <a:ext uri="{FF2B5EF4-FFF2-40B4-BE49-F238E27FC236}">
                  <a16:creationId xmlns:a16="http://schemas.microsoft.com/office/drawing/2014/main" id="{3D5E17B4-8FBA-491A-99DF-58C7F7CC39D3}"/>
                </a:ext>
              </a:extLst>
            </p:cNvPr>
            <p:cNvSpPr txBox="1"/>
            <p:nvPr/>
          </p:nvSpPr>
          <p:spPr>
            <a:xfrm>
              <a:off x="2551705" y="4283314"/>
              <a:ext cx="2336966" cy="276999"/>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ea typeface="맑은 고딕"/>
                  <a:cs typeface="Arial"/>
                </a:rPr>
                <a:t>Friendly UI</a:t>
              </a:r>
              <a:endParaRPr lang="en-US">
                <a:solidFill>
                  <a:schemeClr val="tx1">
                    <a:lumMod val="75000"/>
                    <a:lumOff val="25000"/>
                  </a:schemeClr>
                </a:solidFill>
              </a:endParaRPr>
            </a:p>
          </p:txBody>
        </p:sp>
      </p:grpSp>
      <p:sp>
        <p:nvSpPr>
          <p:cNvPr id="74" name="Rectangle 130">
            <a:extLst>
              <a:ext uri="{FF2B5EF4-FFF2-40B4-BE49-F238E27FC236}">
                <a16:creationId xmlns:a16="http://schemas.microsoft.com/office/drawing/2014/main" id="{AC9075E8-A7D0-4CD9-A063-00E6DF40E301}"/>
              </a:ext>
            </a:extLst>
          </p:cNvPr>
          <p:cNvSpPr/>
          <p:nvPr/>
        </p:nvSpPr>
        <p:spPr>
          <a:xfrm>
            <a:off x="7889666" y="3722582"/>
            <a:ext cx="338397" cy="33993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75" name="Rectangle 9">
            <a:extLst>
              <a:ext uri="{FF2B5EF4-FFF2-40B4-BE49-F238E27FC236}">
                <a16:creationId xmlns:a16="http://schemas.microsoft.com/office/drawing/2014/main" id="{1AD1D7C8-C183-4F0C-B94B-04E9E846C76B}"/>
              </a:ext>
            </a:extLst>
          </p:cNvPr>
          <p:cNvSpPr/>
          <p:nvPr/>
        </p:nvSpPr>
        <p:spPr>
          <a:xfrm>
            <a:off x="4936016" y="5408696"/>
            <a:ext cx="371782" cy="371178"/>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76" name="Block Arc 25">
            <a:extLst>
              <a:ext uri="{FF2B5EF4-FFF2-40B4-BE49-F238E27FC236}">
                <a16:creationId xmlns:a16="http://schemas.microsoft.com/office/drawing/2014/main" id="{9C070060-81CC-4F05-8C72-4BEA81289330}"/>
              </a:ext>
            </a:extLst>
          </p:cNvPr>
          <p:cNvSpPr>
            <a:spLocks noChangeAspect="1"/>
          </p:cNvSpPr>
          <p:nvPr/>
        </p:nvSpPr>
        <p:spPr>
          <a:xfrm>
            <a:off x="4965608" y="1918483"/>
            <a:ext cx="283779" cy="409976"/>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77" name="Round Same Side Corner Rectangle 36">
            <a:extLst>
              <a:ext uri="{FF2B5EF4-FFF2-40B4-BE49-F238E27FC236}">
                <a16:creationId xmlns:a16="http://schemas.microsoft.com/office/drawing/2014/main" id="{4D79FFF9-F045-400D-A9EE-7B75CC4E59FD}"/>
              </a:ext>
            </a:extLst>
          </p:cNvPr>
          <p:cNvSpPr>
            <a:spLocks noChangeAspect="1"/>
          </p:cNvSpPr>
          <p:nvPr/>
        </p:nvSpPr>
        <p:spPr>
          <a:xfrm>
            <a:off x="3950278" y="3722581"/>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nvGrpSpPr>
          <p:cNvPr id="78" name="Group 110">
            <a:extLst>
              <a:ext uri="{FF2B5EF4-FFF2-40B4-BE49-F238E27FC236}">
                <a16:creationId xmlns:a16="http://schemas.microsoft.com/office/drawing/2014/main" id="{492F1171-B75E-4855-AD88-0BA2BEBECBF8}"/>
              </a:ext>
            </a:extLst>
          </p:cNvPr>
          <p:cNvGrpSpPr/>
          <p:nvPr/>
        </p:nvGrpSpPr>
        <p:grpSpPr>
          <a:xfrm>
            <a:off x="5632945" y="3413224"/>
            <a:ext cx="874199" cy="965993"/>
            <a:chOff x="4835382" y="73243"/>
            <a:chExt cx="2920830" cy="3227535"/>
          </a:xfrm>
          <a:solidFill>
            <a:schemeClr val="bg1">
              <a:lumMod val="50000"/>
            </a:schemeClr>
          </a:solidFill>
        </p:grpSpPr>
        <p:sp>
          <p:nvSpPr>
            <p:cNvPr id="79" name="Freeform 111">
              <a:extLst>
                <a:ext uri="{FF2B5EF4-FFF2-40B4-BE49-F238E27FC236}">
                  <a16:creationId xmlns:a16="http://schemas.microsoft.com/office/drawing/2014/main" id="{EC372B0D-E19C-460F-B8EA-20FB06B7CDBE}"/>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80" name="Oval 37">
              <a:extLst>
                <a:ext uri="{FF2B5EF4-FFF2-40B4-BE49-F238E27FC236}">
                  <a16:creationId xmlns:a16="http://schemas.microsoft.com/office/drawing/2014/main" id="{21265F18-7D8F-46D6-88A9-210BC99C0C7C}"/>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grpSp>
      <p:grpSp>
        <p:nvGrpSpPr>
          <p:cNvPr id="97" name="Group 96">
            <a:extLst>
              <a:ext uri="{FF2B5EF4-FFF2-40B4-BE49-F238E27FC236}">
                <a16:creationId xmlns:a16="http://schemas.microsoft.com/office/drawing/2014/main" id="{5410E5F1-0431-45DB-B3C4-35302B4F8ADD}"/>
              </a:ext>
            </a:extLst>
          </p:cNvPr>
          <p:cNvGrpSpPr/>
          <p:nvPr/>
        </p:nvGrpSpPr>
        <p:grpSpPr>
          <a:xfrm>
            <a:off x="6492044" y="1662120"/>
            <a:ext cx="979049" cy="1469591"/>
            <a:chOff x="6492044" y="1662120"/>
            <a:chExt cx="979049" cy="1469591"/>
          </a:xfrm>
        </p:grpSpPr>
        <p:grpSp>
          <p:nvGrpSpPr>
            <p:cNvPr id="27" name="Group 26">
              <a:extLst>
                <a:ext uri="{FF2B5EF4-FFF2-40B4-BE49-F238E27FC236}">
                  <a16:creationId xmlns:a16="http://schemas.microsoft.com/office/drawing/2014/main" id="{69ED823B-AE6E-4056-BEFA-7AC39707083D}"/>
                </a:ext>
              </a:extLst>
            </p:cNvPr>
            <p:cNvGrpSpPr/>
            <p:nvPr/>
          </p:nvGrpSpPr>
          <p:grpSpPr>
            <a:xfrm rot="1800000" flipH="1">
              <a:off x="6492044" y="1662120"/>
              <a:ext cx="979049" cy="1469591"/>
              <a:chOff x="5093002" y="2426934"/>
              <a:chExt cx="2232248" cy="3350691"/>
            </a:xfrm>
            <a:solidFill>
              <a:schemeClr val="accent3"/>
            </a:solidFill>
          </p:grpSpPr>
          <p:grpSp>
            <p:nvGrpSpPr>
              <p:cNvPr id="28" name="Group 27">
                <a:extLst>
                  <a:ext uri="{FF2B5EF4-FFF2-40B4-BE49-F238E27FC236}">
                    <a16:creationId xmlns:a16="http://schemas.microsoft.com/office/drawing/2014/main" id="{602B7D9A-5645-4788-8585-A9D8BEAA21F4}"/>
                  </a:ext>
                </a:extLst>
              </p:cNvPr>
              <p:cNvGrpSpPr/>
              <p:nvPr/>
            </p:nvGrpSpPr>
            <p:grpSpPr>
              <a:xfrm>
                <a:off x="5625823" y="4659182"/>
                <a:ext cx="1166607" cy="1118443"/>
                <a:chOff x="4964627" y="3703863"/>
                <a:chExt cx="393594" cy="377344"/>
              </a:xfrm>
              <a:grpFill/>
            </p:grpSpPr>
            <p:sp>
              <p:nvSpPr>
                <p:cNvPr id="30" name="Oval 1">
                  <a:extLst>
                    <a:ext uri="{FF2B5EF4-FFF2-40B4-BE49-F238E27FC236}">
                      <a16:creationId xmlns:a16="http://schemas.microsoft.com/office/drawing/2014/main" id="{0EA41BBE-8E7A-4D81-B4BE-8787E5C32F7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1">
                  <a:extLst>
                    <a:ext uri="{FF2B5EF4-FFF2-40B4-BE49-F238E27FC236}">
                      <a16:creationId xmlns:a16="http://schemas.microsoft.com/office/drawing/2014/main" id="{C9CD56CA-4CFF-4450-A749-ED7B55C0C963}"/>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1">
                  <a:extLst>
                    <a:ext uri="{FF2B5EF4-FFF2-40B4-BE49-F238E27FC236}">
                      <a16:creationId xmlns:a16="http://schemas.microsoft.com/office/drawing/2014/main" id="{E626FDE5-DD8E-4E43-89AB-9EE78BF1FE1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1">
                  <a:extLst>
                    <a:ext uri="{FF2B5EF4-FFF2-40B4-BE49-F238E27FC236}">
                      <a16:creationId xmlns:a16="http://schemas.microsoft.com/office/drawing/2014/main" id="{DB10601A-1A5D-4E6F-A6E6-443F1594C90C}"/>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9" name="Block Arc 28">
                <a:extLst>
                  <a:ext uri="{FF2B5EF4-FFF2-40B4-BE49-F238E27FC236}">
                    <a16:creationId xmlns:a16="http://schemas.microsoft.com/office/drawing/2014/main" id="{FB89C576-3961-4F7D-9927-46566B178BFC}"/>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52" name="Oval 51">
              <a:extLst>
                <a:ext uri="{FF2B5EF4-FFF2-40B4-BE49-F238E27FC236}">
                  <a16:creationId xmlns:a16="http://schemas.microsoft.com/office/drawing/2014/main" id="{9A095E52-F192-4C5A-AB9C-F31B0D3EC705}"/>
                </a:ext>
              </a:extLst>
            </p:cNvPr>
            <p:cNvSpPr/>
            <p:nvPr/>
          </p:nvSpPr>
          <p:spPr>
            <a:xfrm rot="14400000">
              <a:off x="6731526" y="1870429"/>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73" name="Teardrop 1">
            <a:extLst>
              <a:ext uri="{FF2B5EF4-FFF2-40B4-BE49-F238E27FC236}">
                <a16:creationId xmlns:a16="http://schemas.microsoft.com/office/drawing/2014/main" id="{49F0BF5C-90F9-4D15-8BAE-7E8266B0BACF}"/>
              </a:ext>
            </a:extLst>
          </p:cNvPr>
          <p:cNvSpPr/>
          <p:nvPr/>
        </p:nvSpPr>
        <p:spPr>
          <a:xfrm rot="18900000">
            <a:off x="6897242" y="1991318"/>
            <a:ext cx="400494" cy="396315"/>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grpSp>
        <p:nvGrpSpPr>
          <p:cNvPr id="99" name="Group 98">
            <a:extLst>
              <a:ext uri="{FF2B5EF4-FFF2-40B4-BE49-F238E27FC236}">
                <a16:creationId xmlns:a16="http://schemas.microsoft.com/office/drawing/2014/main" id="{A41561CF-AB1A-497F-A840-2D531B61E587}"/>
              </a:ext>
            </a:extLst>
          </p:cNvPr>
          <p:cNvGrpSpPr/>
          <p:nvPr/>
        </p:nvGrpSpPr>
        <p:grpSpPr>
          <a:xfrm>
            <a:off x="6492043" y="4653625"/>
            <a:ext cx="979049" cy="1469591"/>
            <a:chOff x="6492043" y="4653625"/>
            <a:chExt cx="979049" cy="1469591"/>
          </a:xfrm>
        </p:grpSpPr>
        <p:grpSp>
          <p:nvGrpSpPr>
            <p:cNvPr id="85" name="Group 84">
              <a:extLst>
                <a:ext uri="{FF2B5EF4-FFF2-40B4-BE49-F238E27FC236}">
                  <a16:creationId xmlns:a16="http://schemas.microsoft.com/office/drawing/2014/main" id="{278BB461-1189-46BE-80FD-ABADDEB769CB}"/>
                </a:ext>
              </a:extLst>
            </p:cNvPr>
            <p:cNvGrpSpPr/>
            <p:nvPr/>
          </p:nvGrpSpPr>
          <p:grpSpPr>
            <a:xfrm rot="9085437" flipH="1">
              <a:off x="6492043" y="4653625"/>
              <a:ext cx="979049" cy="1469591"/>
              <a:chOff x="5093002" y="2426934"/>
              <a:chExt cx="2232248" cy="3350691"/>
            </a:xfrm>
            <a:solidFill>
              <a:schemeClr val="accent1"/>
            </a:solidFill>
          </p:grpSpPr>
          <p:grpSp>
            <p:nvGrpSpPr>
              <p:cNvPr id="87" name="Group 86">
                <a:extLst>
                  <a:ext uri="{FF2B5EF4-FFF2-40B4-BE49-F238E27FC236}">
                    <a16:creationId xmlns:a16="http://schemas.microsoft.com/office/drawing/2014/main" id="{38DE4A9F-0FE1-43DE-B151-53CEF117E494}"/>
                  </a:ext>
                </a:extLst>
              </p:cNvPr>
              <p:cNvGrpSpPr/>
              <p:nvPr/>
            </p:nvGrpSpPr>
            <p:grpSpPr>
              <a:xfrm>
                <a:off x="5625823" y="4659182"/>
                <a:ext cx="1166607" cy="1118443"/>
                <a:chOff x="4964627" y="3703863"/>
                <a:chExt cx="393594" cy="377344"/>
              </a:xfrm>
              <a:grpFill/>
            </p:grpSpPr>
            <p:sp>
              <p:nvSpPr>
                <p:cNvPr id="89" name="Oval 1">
                  <a:extLst>
                    <a:ext uri="{FF2B5EF4-FFF2-40B4-BE49-F238E27FC236}">
                      <a16:creationId xmlns:a16="http://schemas.microsoft.com/office/drawing/2014/main" id="{A4361DC5-5C39-4079-A0C6-BBB2ACB3653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1">
                  <a:extLst>
                    <a:ext uri="{FF2B5EF4-FFF2-40B4-BE49-F238E27FC236}">
                      <a16:creationId xmlns:a16="http://schemas.microsoft.com/office/drawing/2014/main" id="{21DDB133-62F1-406C-8C25-FBCC9591F017}"/>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1">
                  <a:extLst>
                    <a:ext uri="{FF2B5EF4-FFF2-40B4-BE49-F238E27FC236}">
                      <a16:creationId xmlns:a16="http://schemas.microsoft.com/office/drawing/2014/main" id="{4F283F41-24AA-4568-A54F-491DF437DBFA}"/>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1">
                  <a:extLst>
                    <a:ext uri="{FF2B5EF4-FFF2-40B4-BE49-F238E27FC236}">
                      <a16:creationId xmlns:a16="http://schemas.microsoft.com/office/drawing/2014/main" id="{11584B43-099D-41D3-AFCF-81694FACCF69}"/>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88" name="Block Arc 87">
                <a:extLst>
                  <a:ext uri="{FF2B5EF4-FFF2-40B4-BE49-F238E27FC236}">
                    <a16:creationId xmlns:a16="http://schemas.microsoft.com/office/drawing/2014/main" id="{4FD9841F-C33F-41B0-B76F-71D3F469448B}"/>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
          <p:nvSpPr>
            <p:cNvPr id="93" name="Oval 92">
              <a:extLst>
                <a:ext uri="{FF2B5EF4-FFF2-40B4-BE49-F238E27FC236}">
                  <a16:creationId xmlns:a16="http://schemas.microsoft.com/office/drawing/2014/main" id="{A1C331B0-C911-48D5-A6F0-5A8BC71C08C1}"/>
                </a:ext>
              </a:extLst>
            </p:cNvPr>
            <p:cNvSpPr/>
            <p:nvPr/>
          </p:nvSpPr>
          <p:spPr>
            <a:xfrm rot="14400000">
              <a:off x="6744274" y="523979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sp>
        <p:nvSpPr>
          <p:cNvPr id="86" name="Rounded Rectangle 5">
            <a:extLst>
              <a:ext uri="{FF2B5EF4-FFF2-40B4-BE49-F238E27FC236}">
                <a16:creationId xmlns:a16="http://schemas.microsoft.com/office/drawing/2014/main" id="{96C3D55C-B99C-40F5-8190-0F61209C3629}"/>
              </a:ext>
            </a:extLst>
          </p:cNvPr>
          <p:cNvSpPr/>
          <p:nvPr/>
        </p:nvSpPr>
        <p:spPr>
          <a:xfrm flipH="1">
            <a:off x="6902753" y="5471446"/>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3611625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0">
            <a:extLst>
              <a:ext uri="{FF2B5EF4-FFF2-40B4-BE49-F238E27FC236}">
                <a16:creationId xmlns:a16="http://schemas.microsoft.com/office/drawing/2014/main" id="{656F0653-AEDA-4B83-B698-1694671E8953}"/>
              </a:ext>
            </a:extLst>
          </p:cNvPr>
          <p:cNvSpPr txBox="1">
            <a:spLocks/>
          </p:cNvSpPr>
          <p:nvPr/>
        </p:nvSpPr>
        <p:spPr>
          <a:xfrm rot="16200000">
            <a:off x="-2462378" y="2906913"/>
            <a:ext cx="6164031" cy="1044174"/>
          </a:xfrm>
          <a:prstGeom prst="rect">
            <a:avLst/>
          </a:prstGeom>
          <a:noFill/>
        </p:spPr>
        <p:txBody>
          <a:bodyPr lIns="91440" tIns="45720" rIns="91440" bIns="45720"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altLang="ko-KR" sz="4000">
                <a:solidFill>
                  <a:schemeClr val="bg1"/>
                </a:solidFill>
                <a:latin typeface="Arial Nova" panose="020B0504020202020204" pitchFamily="34" charset="0"/>
                <a:ea typeface="맑은 고딕"/>
                <a:cs typeface="Arial"/>
              </a:rPr>
              <a:t>Introduction</a:t>
            </a:r>
          </a:p>
        </p:txBody>
      </p:sp>
      <p:sp>
        <p:nvSpPr>
          <p:cNvPr id="6" name="TextBox 5">
            <a:extLst>
              <a:ext uri="{FF2B5EF4-FFF2-40B4-BE49-F238E27FC236}">
                <a16:creationId xmlns:a16="http://schemas.microsoft.com/office/drawing/2014/main" id="{2DB107CD-258A-4A79-AFED-1DE703FC4410}"/>
              </a:ext>
            </a:extLst>
          </p:cNvPr>
          <p:cNvSpPr txBox="1"/>
          <p:nvPr/>
        </p:nvSpPr>
        <p:spPr>
          <a:xfrm>
            <a:off x="6096000" y="860769"/>
            <a:ext cx="4685903" cy="307777"/>
          </a:xfrm>
          <a:prstGeom prst="rect">
            <a:avLst/>
          </a:prstGeom>
          <a:noFill/>
        </p:spPr>
        <p:txBody>
          <a:bodyPr wrap="square" lIns="108000" rIns="108000" rtlCol="0" anchor="ctr">
            <a:spAutoFit/>
          </a:bodyPr>
          <a:lstStyle/>
          <a:p>
            <a:r>
              <a:rPr lang="en-US" altLang="ko-KR" sz="1400" b="1">
                <a:solidFill>
                  <a:schemeClr val="tx1">
                    <a:lumMod val="75000"/>
                    <a:lumOff val="25000"/>
                  </a:schemeClr>
                </a:solidFill>
                <a:cs typeface="Arial" pitchFamily="34" charset="0"/>
              </a:rPr>
              <a:t>Our problem domain</a:t>
            </a:r>
            <a:endParaRPr lang="ko-KR" altLang="en-US" sz="1400" b="1">
              <a:solidFill>
                <a:schemeClr val="tx1">
                  <a:lumMod val="75000"/>
                  <a:lumOff val="25000"/>
                </a:schemeClr>
              </a:solidFill>
              <a:cs typeface="Arial" pitchFamily="34" charset="0"/>
            </a:endParaRPr>
          </a:p>
        </p:txBody>
      </p:sp>
      <p:sp>
        <p:nvSpPr>
          <p:cNvPr id="16" name="TextBox 4">
            <a:extLst>
              <a:ext uri="{FF2B5EF4-FFF2-40B4-BE49-F238E27FC236}">
                <a16:creationId xmlns:a16="http://schemas.microsoft.com/office/drawing/2014/main" id="{DFEEEF55-DCA5-364A-B9B2-E30F27339990}"/>
              </a:ext>
            </a:extLst>
          </p:cNvPr>
          <p:cNvSpPr txBox="1"/>
          <p:nvPr/>
        </p:nvSpPr>
        <p:spPr>
          <a:xfrm>
            <a:off x="6096000" y="1340410"/>
            <a:ext cx="5327995" cy="2092881"/>
          </a:xfrm>
          <a:prstGeom prst="rect">
            <a:avLst/>
          </a:prstGeom>
          <a:noFill/>
        </p:spPr>
        <p:txBody>
          <a:bodyPr wrap="square" lIns="108000" tIns="45720" rIns="108000" bIns="45720" rtlCol="0" anchor="t">
            <a:spAutoFit/>
          </a:bodyPr>
          <a:lstStyle/>
          <a:p>
            <a:pPr algn="just"/>
            <a:r>
              <a:rPr lang="en-US" altLang="ko-KR" sz="1300">
                <a:solidFill>
                  <a:schemeClr val="tx1">
                    <a:lumMod val="75000"/>
                    <a:lumOff val="25000"/>
                  </a:schemeClr>
                </a:solidFill>
                <a:ea typeface="FZShuTi"/>
                <a:cs typeface="Arial"/>
              </a:rPr>
              <a:t>The disk space issue is experienced by </a:t>
            </a:r>
            <a:r>
              <a:rPr lang="en-US" altLang="ko-KR" sz="1300" b="1">
                <a:solidFill>
                  <a:schemeClr val="tx1">
                    <a:lumMod val="75000"/>
                    <a:lumOff val="25000"/>
                  </a:schemeClr>
                </a:solidFill>
                <a:ea typeface="FZShuTi"/>
                <a:cs typeface="Arial"/>
              </a:rPr>
              <a:t>IT experts</a:t>
            </a:r>
            <a:r>
              <a:rPr lang="en-US" altLang="ko-KR" sz="1300">
                <a:solidFill>
                  <a:schemeClr val="tx1">
                    <a:lumMod val="75000"/>
                    <a:lumOff val="25000"/>
                  </a:schemeClr>
                </a:solidFill>
                <a:ea typeface="FZShuTi"/>
                <a:cs typeface="Arial"/>
              </a:rPr>
              <a:t> that work for </a:t>
            </a:r>
            <a:r>
              <a:rPr lang="en-US" altLang="ko-KR" sz="1300" b="1">
                <a:solidFill>
                  <a:schemeClr val="tx1">
                    <a:lumMod val="75000"/>
                    <a:lumOff val="25000"/>
                  </a:schemeClr>
                </a:solidFill>
                <a:ea typeface="FZShuTi"/>
                <a:cs typeface="Arial"/>
              </a:rPr>
              <a:t>Managed Service Providers (MSP)</a:t>
            </a:r>
            <a:r>
              <a:rPr lang="en-US" altLang="ko-KR" sz="1300">
                <a:solidFill>
                  <a:schemeClr val="tx1">
                    <a:lumMod val="75000"/>
                    <a:lumOff val="25000"/>
                  </a:schemeClr>
                </a:solidFill>
                <a:ea typeface="FZShuTi"/>
                <a:cs typeface="Arial"/>
              </a:rPr>
              <a:t>. Using Application Monitoring Systems, they are provided with detailed insights into the processes that are happening on the servers they are responsible for. When </a:t>
            </a:r>
            <a:r>
              <a:rPr lang="en-US" altLang="ko-KR" sz="1300" b="1">
                <a:solidFill>
                  <a:schemeClr val="tx1">
                    <a:lumMod val="75000"/>
                    <a:lumOff val="25000"/>
                  </a:schemeClr>
                </a:solidFill>
                <a:ea typeface="FZShuTi"/>
                <a:cs typeface="Arial"/>
              </a:rPr>
              <a:t>disk overflow errors</a:t>
            </a:r>
            <a:r>
              <a:rPr lang="en-US" altLang="ko-KR" sz="1300">
                <a:solidFill>
                  <a:schemeClr val="tx1">
                    <a:lumMod val="75000"/>
                    <a:lumOff val="25000"/>
                  </a:schemeClr>
                </a:solidFill>
                <a:ea typeface="FZShuTi"/>
                <a:cs typeface="Arial"/>
              </a:rPr>
              <a:t> are reported, the engineer investigates the process and fixes it with the knowledge at hand. In addition to that he is responsible for informing external parties of his issue’s progress. Because such errors can happen at any time, the experts must always be available to avoid inconvenience for the MSP’s customers due to server downtime.</a:t>
            </a:r>
            <a:endParaRPr lang="en-US">
              <a:solidFill>
                <a:schemeClr val="tx1">
                  <a:lumMod val="75000"/>
                  <a:lumOff val="25000"/>
                </a:schemeClr>
              </a:solidFill>
            </a:endParaRPr>
          </a:p>
        </p:txBody>
      </p:sp>
      <p:sp>
        <p:nvSpPr>
          <p:cNvPr id="18" name="TextBox 4">
            <a:extLst>
              <a:ext uri="{FF2B5EF4-FFF2-40B4-BE49-F238E27FC236}">
                <a16:creationId xmlns:a16="http://schemas.microsoft.com/office/drawing/2014/main" id="{D00790D9-7CC4-2B41-9A02-8BA5DE3633D9}"/>
              </a:ext>
            </a:extLst>
          </p:cNvPr>
          <p:cNvSpPr txBox="1"/>
          <p:nvPr/>
        </p:nvSpPr>
        <p:spPr>
          <a:xfrm>
            <a:off x="6142721" y="3674379"/>
            <a:ext cx="5327995" cy="1492716"/>
          </a:xfrm>
          <a:prstGeom prst="rect">
            <a:avLst/>
          </a:prstGeom>
          <a:noFill/>
        </p:spPr>
        <p:txBody>
          <a:bodyPr wrap="square" lIns="108000" tIns="45720" rIns="108000" bIns="45720" rtlCol="0" anchor="t">
            <a:spAutoFit/>
          </a:bodyPr>
          <a:lstStyle/>
          <a:p>
            <a:r>
              <a:rPr lang="en-US" altLang="ko-KR" sz="1300">
                <a:solidFill>
                  <a:schemeClr val="tx1">
                    <a:lumMod val="75000"/>
                    <a:lumOff val="25000"/>
                  </a:schemeClr>
                </a:solidFill>
                <a:ea typeface="FZShuTi"/>
                <a:cs typeface="Arial"/>
              </a:rPr>
              <a:t>The engineer has to decide - based on the contest of the error - </a:t>
            </a:r>
            <a:r>
              <a:rPr lang="en-US" altLang="ko-KR" sz="1300" b="1">
                <a:solidFill>
                  <a:schemeClr val="tx1">
                    <a:lumMod val="75000"/>
                    <a:lumOff val="25000"/>
                  </a:schemeClr>
                </a:solidFill>
                <a:ea typeface="FZShuTi"/>
                <a:cs typeface="Arial"/>
              </a:rPr>
              <a:t>one</a:t>
            </a:r>
            <a:r>
              <a:rPr lang="en-US" altLang="ko-KR" sz="1300">
                <a:solidFill>
                  <a:schemeClr val="tx1">
                    <a:lumMod val="75000"/>
                    <a:lumOff val="25000"/>
                  </a:schemeClr>
                </a:solidFill>
                <a:ea typeface="FZShuTi"/>
                <a:cs typeface="Arial"/>
              </a:rPr>
              <a:t> among these three possible solutions:</a:t>
            </a:r>
          </a:p>
          <a:p>
            <a:endParaRPr lang="en-US" altLang="ko-KR" sz="1300">
              <a:solidFill>
                <a:schemeClr val="tx1">
                  <a:lumMod val="75000"/>
                  <a:lumOff val="25000"/>
                </a:schemeClr>
              </a:solidFill>
              <a:ea typeface="FZShuTi" pitchFamily="2" charset="-122"/>
              <a:cs typeface="Arial" pitchFamily="34" charset="0"/>
            </a:endParaRPr>
          </a:p>
          <a:p>
            <a:r>
              <a:rPr lang="en-US" altLang="ko-KR" sz="1300">
                <a:solidFill>
                  <a:schemeClr val="tx1">
                    <a:lumMod val="75000"/>
                    <a:lumOff val="25000"/>
                  </a:schemeClr>
                </a:solidFill>
                <a:ea typeface="FZShuTi"/>
                <a:cs typeface="Arial"/>
              </a:rPr>
              <a:t>1) Extend disk space;</a:t>
            </a:r>
            <a:endParaRPr lang="en-US" altLang="ko-KR" sz="1300">
              <a:solidFill>
                <a:schemeClr val="tx1">
                  <a:lumMod val="75000"/>
                  <a:lumOff val="25000"/>
                </a:schemeClr>
              </a:solidFill>
              <a:ea typeface="FZShuTi" pitchFamily="2" charset="-122"/>
              <a:cs typeface="Arial" pitchFamily="34" charset="0"/>
            </a:endParaRPr>
          </a:p>
          <a:p>
            <a:r>
              <a:rPr lang="en-US" altLang="ko-KR" sz="1300">
                <a:solidFill>
                  <a:schemeClr val="tx1">
                    <a:lumMod val="75000"/>
                    <a:lumOff val="25000"/>
                  </a:schemeClr>
                </a:solidFill>
                <a:ea typeface="FZShuTi"/>
                <a:cs typeface="Arial"/>
              </a:rPr>
              <a:t>2) Optimize disk space (archive/remove files);</a:t>
            </a:r>
            <a:endParaRPr lang="en-US" altLang="ko-KR" sz="1300">
              <a:solidFill>
                <a:schemeClr val="tx1">
                  <a:lumMod val="75000"/>
                  <a:lumOff val="25000"/>
                </a:schemeClr>
              </a:solidFill>
              <a:ea typeface="FZShuTi" pitchFamily="2" charset="-122"/>
              <a:cs typeface="Arial" pitchFamily="34" charset="0"/>
            </a:endParaRPr>
          </a:p>
          <a:p>
            <a:r>
              <a:rPr lang="en-US" altLang="ko-KR" sz="1300">
                <a:solidFill>
                  <a:schemeClr val="tx1">
                    <a:lumMod val="75000"/>
                    <a:lumOff val="25000"/>
                  </a:schemeClr>
                </a:solidFill>
                <a:ea typeface="FZShuTi"/>
                <a:cs typeface="Arial"/>
              </a:rPr>
              <a:t>3) Report to responsible customer (ask for confirmation/indication on which action to take).</a:t>
            </a:r>
            <a:endParaRPr lang="en-US" altLang="ko-KR" sz="1300">
              <a:solidFill>
                <a:schemeClr val="tx1">
                  <a:lumMod val="75000"/>
                  <a:lumOff val="25000"/>
                </a:schemeClr>
              </a:solidFill>
              <a:ea typeface="FZShuTi" pitchFamily="2" charset="-122"/>
              <a:cs typeface="Arial" pitchFamily="34" charset="0"/>
            </a:endParaRPr>
          </a:p>
        </p:txBody>
      </p:sp>
      <p:sp>
        <p:nvSpPr>
          <p:cNvPr id="20" name="TextBox 4">
            <a:extLst>
              <a:ext uri="{FF2B5EF4-FFF2-40B4-BE49-F238E27FC236}">
                <a16:creationId xmlns:a16="http://schemas.microsoft.com/office/drawing/2014/main" id="{6846B189-DD99-A84B-8984-64CD5DEF50D1}"/>
              </a:ext>
            </a:extLst>
          </p:cNvPr>
          <p:cNvSpPr txBox="1"/>
          <p:nvPr/>
        </p:nvSpPr>
        <p:spPr>
          <a:xfrm>
            <a:off x="6142721" y="5408183"/>
            <a:ext cx="5327996" cy="692497"/>
          </a:xfrm>
          <a:prstGeom prst="rect">
            <a:avLst/>
          </a:prstGeom>
          <a:noFill/>
        </p:spPr>
        <p:txBody>
          <a:bodyPr wrap="square" lIns="108000" tIns="45720" rIns="108000" bIns="45720" rtlCol="0" anchor="t">
            <a:spAutoFit/>
          </a:bodyPr>
          <a:lstStyle/>
          <a:p>
            <a:r>
              <a:rPr lang="en-US" altLang="ko-KR" sz="1300">
                <a:solidFill>
                  <a:schemeClr val="tx1">
                    <a:lumMod val="75000"/>
                    <a:lumOff val="25000"/>
                  </a:schemeClr>
                </a:solidFill>
                <a:ea typeface="FZShuTi"/>
                <a:cs typeface="Arial"/>
              </a:rPr>
              <a:t>The best possible solution for a specific error depends on many factors such as the engineer's experience, the type of customer, etc.</a:t>
            </a:r>
          </a:p>
        </p:txBody>
      </p:sp>
      <p:pic>
        <p:nvPicPr>
          <p:cNvPr id="27" name="Segnaposto immagine 26" descr="Immagine che contiene verde, interni, finestra, elettronico&#10;&#10;Descrizione generata automaticamente">
            <a:extLst>
              <a:ext uri="{FF2B5EF4-FFF2-40B4-BE49-F238E27FC236}">
                <a16:creationId xmlns:a16="http://schemas.microsoft.com/office/drawing/2014/main" id="{97664377-28F4-F543-9E29-5E08C53EF234}"/>
              </a:ext>
            </a:extLst>
          </p:cNvPr>
          <p:cNvPicPr>
            <a:picLocks noGrp="1" noChangeAspect="1"/>
          </p:cNvPicPr>
          <p:nvPr>
            <p:ph type="pic" sz="quarter" idx="12"/>
          </p:nvPr>
        </p:nvPicPr>
        <p:blipFill>
          <a:blip r:embed="rId2"/>
          <a:srcRect l="33359" r="33359"/>
          <a:stretch>
            <a:fillRect/>
          </a:stretch>
        </p:blipFill>
        <p:spPr>
          <a:xfrm>
            <a:off x="1291416" y="0"/>
            <a:ext cx="4057650" cy="6858000"/>
          </a:xfrm>
        </p:spPr>
      </p:pic>
    </p:spTree>
    <p:extLst>
      <p:ext uri="{BB962C8B-B14F-4D97-AF65-F5344CB8AC3E}">
        <p14:creationId xmlns:p14="http://schemas.microsoft.com/office/powerpoint/2010/main" val="117965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4000">
                <a:latin typeface="Arial Nova" panose="020B0504020202020204" pitchFamily="34" charset="0"/>
                <a:cs typeface="Arial"/>
              </a:rPr>
              <a:t>Executive Summary</a:t>
            </a:r>
            <a:endParaRPr lang="en-US" sz="4000">
              <a:latin typeface="Arial Nova" panose="020B0504020202020204" pitchFamily="34" charset="0"/>
            </a:endParaRPr>
          </a:p>
        </p:txBody>
      </p:sp>
      <p:grpSp>
        <p:nvGrpSpPr>
          <p:cNvPr id="3" name="그룹 7">
            <a:extLst>
              <a:ext uri="{FF2B5EF4-FFF2-40B4-BE49-F238E27FC236}">
                <a16:creationId xmlns:a16="http://schemas.microsoft.com/office/drawing/2014/main" id="{5BB7F728-77A8-40E3-BACF-7D3EEFA5FD4D}"/>
              </a:ext>
            </a:extLst>
          </p:cNvPr>
          <p:cNvGrpSpPr/>
          <p:nvPr/>
        </p:nvGrpSpPr>
        <p:grpSpPr>
          <a:xfrm rot="10800000" flipV="1">
            <a:off x="7012645" y="4451413"/>
            <a:ext cx="3610654" cy="1551417"/>
            <a:chOff x="1541839" y="2217893"/>
            <a:chExt cx="2159832" cy="928031"/>
          </a:xfrm>
          <a:solidFill>
            <a:schemeClr val="bg1">
              <a:lumMod val="85000"/>
            </a:schemeClr>
          </a:solidFill>
        </p:grpSpPr>
        <p:grpSp>
          <p:nvGrpSpPr>
            <p:cNvPr id="4" name="그룹 8">
              <a:extLst>
                <a:ext uri="{FF2B5EF4-FFF2-40B4-BE49-F238E27FC236}">
                  <a16:creationId xmlns:a16="http://schemas.microsoft.com/office/drawing/2014/main" id="{F1DE0F58-34FB-4365-868D-862335FF93D5}"/>
                </a:ext>
              </a:extLst>
            </p:cNvPr>
            <p:cNvGrpSpPr/>
            <p:nvPr/>
          </p:nvGrpSpPr>
          <p:grpSpPr>
            <a:xfrm>
              <a:off x="1774163" y="2217893"/>
              <a:ext cx="1927508" cy="852379"/>
              <a:chOff x="1774163" y="2217893"/>
              <a:chExt cx="1927508" cy="852379"/>
            </a:xfrm>
            <a:grpFill/>
          </p:grpSpPr>
          <p:sp>
            <p:nvSpPr>
              <p:cNvPr id="6" name="Freeform 18">
                <a:extLst>
                  <a:ext uri="{FF2B5EF4-FFF2-40B4-BE49-F238E27FC236}">
                    <a16:creationId xmlns:a16="http://schemas.microsoft.com/office/drawing/2014/main" id="{0574C6B5-3BA8-4B96-BB75-49F3D5A5C0C7}"/>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Freeform 19">
                <a:extLst>
                  <a:ext uri="{FF2B5EF4-FFF2-40B4-BE49-F238E27FC236}">
                    <a16:creationId xmlns:a16="http://schemas.microsoft.com/office/drawing/2014/main" id="{07B7B274-F644-4A8A-AB42-95BA69B74967}"/>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직사각형 9">
              <a:extLst>
                <a:ext uri="{FF2B5EF4-FFF2-40B4-BE49-F238E27FC236}">
                  <a16:creationId xmlns:a16="http://schemas.microsoft.com/office/drawing/2014/main" id="{CD840120-C3D6-4C91-B030-118ABA7DE4CE}"/>
                </a:ext>
              </a:extLst>
            </p:cNvPr>
            <p:cNvSpPr/>
            <p:nvPr/>
          </p:nvSpPr>
          <p:spPr>
            <a:xfrm rot="18740140">
              <a:off x="1753624" y="2648402"/>
              <a:ext cx="285737" cy="709307"/>
            </a:xfrm>
            <a:prstGeom prst="rect">
              <a:avLst/>
            </a:prstGeom>
            <a:solidFill>
              <a:schemeClr val="accent2"/>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6" name="Group 55">
            <a:extLst>
              <a:ext uri="{FF2B5EF4-FFF2-40B4-BE49-F238E27FC236}">
                <a16:creationId xmlns:a16="http://schemas.microsoft.com/office/drawing/2014/main" id="{1F7B05CC-4AD7-4A68-8292-049688C48611}"/>
              </a:ext>
            </a:extLst>
          </p:cNvPr>
          <p:cNvGrpSpPr/>
          <p:nvPr/>
        </p:nvGrpSpPr>
        <p:grpSpPr>
          <a:xfrm>
            <a:off x="7002499" y="1439938"/>
            <a:ext cx="3397477" cy="3433301"/>
            <a:chOff x="4418825" y="1666106"/>
            <a:chExt cx="3343265" cy="3378518"/>
          </a:xfrm>
        </p:grpSpPr>
        <p:sp>
          <p:nvSpPr>
            <p:cNvPr id="9" name="자유형: 도형 19">
              <a:extLst>
                <a:ext uri="{FF2B5EF4-FFF2-40B4-BE49-F238E27FC236}">
                  <a16:creationId xmlns:a16="http://schemas.microsoft.com/office/drawing/2014/main" id="{355D909C-7BD0-4AA8-938D-1CC08F72A79D}"/>
                </a:ext>
              </a:extLst>
            </p:cNvPr>
            <p:cNvSpPr/>
            <p:nvPr/>
          </p:nvSpPr>
          <p:spPr>
            <a:xfrm rot="18805991">
              <a:off x="4401199" y="1683732"/>
              <a:ext cx="3378518" cy="3343265"/>
            </a:xfrm>
            <a:custGeom>
              <a:avLst/>
              <a:gdLst>
                <a:gd name="connsiteX0" fmla="*/ 1582868 w 3378518"/>
                <a:gd name="connsiteY0" fmla="*/ 2514775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910377 w 3378518"/>
                <a:gd name="connsiteY6" fmla="*/ 1787884 h 3343265"/>
                <a:gd name="connsiteX7" fmla="*/ 909725 w 3378518"/>
                <a:gd name="connsiteY7" fmla="*/ 1788361 h 3343265"/>
                <a:gd name="connsiteX8" fmla="*/ 905259 w 3378518"/>
                <a:gd name="connsiteY8" fmla="*/ 1785216 h 3343265"/>
                <a:gd name="connsiteX9" fmla="*/ 1540529 w 3378518"/>
                <a:gd name="connsiteY9" fmla="*/ 2416784 h 3343265"/>
                <a:gd name="connsiteX10" fmla="*/ 1544133 w 3378518"/>
                <a:gd name="connsiteY10" fmla="*/ 2425125 h 3343265"/>
                <a:gd name="connsiteX11" fmla="*/ 1537828 w 3378518"/>
                <a:gd name="connsiteY11" fmla="*/ 2422532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1582868 w 3378518"/>
                <a:gd name="connsiteY0" fmla="*/ 2514775 h 3343265"/>
                <a:gd name="connsiteX1" fmla="*/ 1585140 w 3378518"/>
                <a:gd name="connsiteY1" fmla="*/ 2520032 h 3343265"/>
                <a:gd name="connsiteX2" fmla="*/ 1571007 w 3378518"/>
                <a:gd name="connsiteY2" fmla="*/ 2543617 h 3343265"/>
                <a:gd name="connsiteX3" fmla="*/ 1582868 w 3378518"/>
                <a:gd name="connsiteY3" fmla="*/ 2514775 h 3343265"/>
                <a:gd name="connsiteX4" fmla="*/ 890036 w 3378518"/>
                <a:gd name="connsiteY4" fmla="*/ 1777279 h 3343265"/>
                <a:gd name="connsiteX5" fmla="*/ 867690 w 3378518"/>
                <a:gd name="connsiteY5" fmla="*/ 1772294 h 3343265"/>
                <a:gd name="connsiteX6" fmla="*/ 874046 w 3378518"/>
                <a:gd name="connsiteY6" fmla="*/ 1768943 h 3343265"/>
                <a:gd name="connsiteX7" fmla="*/ 890036 w 3378518"/>
                <a:gd name="connsiteY7" fmla="*/ 1777279 h 3343265"/>
                <a:gd name="connsiteX8" fmla="*/ 910377 w 3378518"/>
                <a:gd name="connsiteY8" fmla="*/ 1787884 h 3343265"/>
                <a:gd name="connsiteX9" fmla="*/ 909725 w 3378518"/>
                <a:gd name="connsiteY9" fmla="*/ 1788361 h 3343265"/>
                <a:gd name="connsiteX10" fmla="*/ 905259 w 3378518"/>
                <a:gd name="connsiteY10" fmla="*/ 1785216 h 3343265"/>
                <a:gd name="connsiteX11" fmla="*/ 910377 w 3378518"/>
                <a:gd name="connsiteY11" fmla="*/ 1787884 h 3343265"/>
                <a:gd name="connsiteX12" fmla="*/ 1540529 w 3378518"/>
                <a:gd name="connsiteY12" fmla="*/ 2416784 h 3343265"/>
                <a:gd name="connsiteX13" fmla="*/ 1544133 w 3378518"/>
                <a:gd name="connsiteY13" fmla="*/ 2425125 h 3343265"/>
                <a:gd name="connsiteX14" fmla="*/ 1537828 w 3378518"/>
                <a:gd name="connsiteY14" fmla="*/ 2422532 h 3343265"/>
                <a:gd name="connsiteX15" fmla="*/ 1540529 w 3378518"/>
                <a:gd name="connsiteY15" fmla="*/ 2416784 h 3343265"/>
                <a:gd name="connsiteX16" fmla="*/ 2052499 w 3378518"/>
                <a:gd name="connsiteY16" fmla="*/ 409197 h 3343265"/>
                <a:gd name="connsiteX17" fmla="*/ 1721848 w 3378518"/>
                <a:gd name="connsiteY17" fmla="*/ 978193 h 3343265"/>
                <a:gd name="connsiteX18" fmla="*/ 1718264 w 3378518"/>
                <a:gd name="connsiteY18" fmla="*/ 1549318 h 3343265"/>
                <a:gd name="connsiteX19" fmla="*/ 1553358 w 3378518"/>
                <a:gd name="connsiteY19" fmla="*/ 1712169 h 3343265"/>
                <a:gd name="connsiteX20" fmla="*/ 982233 w 3378518"/>
                <a:gd name="connsiteY20" fmla="*/ 1708585 h 3343265"/>
                <a:gd name="connsiteX21" fmla="*/ 438132 w 3378518"/>
                <a:gd name="connsiteY21" fmla="*/ 1996240 h 3343265"/>
                <a:gd name="connsiteX22" fmla="*/ 1327831 w 3378518"/>
                <a:gd name="connsiteY22" fmla="*/ 2935982 h 3343265"/>
                <a:gd name="connsiteX23" fmla="*/ 1644360 w 3378518"/>
                <a:gd name="connsiteY23" fmla="*/ 2379076 h 3343265"/>
                <a:gd name="connsiteX24" fmla="*/ 1647944 w 3378518"/>
                <a:gd name="connsiteY24" fmla="*/ 1807951 h 3343265"/>
                <a:gd name="connsiteX25" fmla="*/ 1812850 w 3378518"/>
                <a:gd name="connsiteY25" fmla="*/ 1645100 h 3343265"/>
                <a:gd name="connsiteX26" fmla="*/ 2383975 w 3378518"/>
                <a:gd name="connsiteY26" fmla="*/ 1648684 h 3343265"/>
                <a:gd name="connsiteX27" fmla="*/ 2775160 w 3378518"/>
                <a:gd name="connsiteY27" fmla="*/ 1524061 h 3343265"/>
                <a:gd name="connsiteX28" fmla="*/ 2793741 w 3378518"/>
                <a:gd name="connsiteY28" fmla="*/ 1508778 h 3343265"/>
                <a:gd name="connsiteX29" fmla="*/ 2816322 w 3378518"/>
                <a:gd name="connsiteY29" fmla="*/ 1508471 h 3343265"/>
                <a:gd name="connsiteX30" fmla="*/ 2806599 w 3378518"/>
                <a:gd name="connsiteY30" fmla="*/ 1498202 h 3343265"/>
                <a:gd name="connsiteX31" fmla="*/ 2837773 w 3378518"/>
                <a:gd name="connsiteY31" fmla="*/ 1472561 h 3343265"/>
                <a:gd name="connsiteX32" fmla="*/ 2941609 w 3378518"/>
                <a:gd name="connsiteY32" fmla="*/ 1348315 h 3343265"/>
                <a:gd name="connsiteX33" fmla="*/ 2052499 w 3378518"/>
                <a:gd name="connsiteY33" fmla="*/ 409197 h 3343265"/>
                <a:gd name="connsiteX34" fmla="*/ 2174049 w 3378518"/>
                <a:gd name="connsiteY34" fmla="*/ 52146 h 3343265"/>
                <a:gd name="connsiteX35" fmla="*/ 3332823 w 3378518"/>
                <a:gd name="connsiteY35" fmla="*/ 1276097 h 3343265"/>
                <a:gd name="connsiteX36" fmla="*/ 3326372 w 3378518"/>
                <a:gd name="connsiteY36" fmla="*/ 1512000 h 3343265"/>
                <a:gd name="connsiteX37" fmla="*/ 3090468 w 3378518"/>
                <a:gd name="connsiteY37" fmla="*/ 1505547 h 3343265"/>
                <a:gd name="connsiteX38" fmla="*/ 3073378 w 3378518"/>
                <a:gd name="connsiteY38" fmla="*/ 1487496 h 3343265"/>
                <a:gd name="connsiteX39" fmla="*/ 2382792 w 3378518"/>
                <a:gd name="connsiteY39" fmla="*/ 1837062 h 3343265"/>
                <a:gd name="connsiteX40" fmla="*/ 1832752 w 3378518"/>
                <a:gd name="connsiteY40" fmla="*/ 1833609 h 3343265"/>
                <a:gd name="connsiteX41" fmla="*/ 1832752 w 3378518"/>
                <a:gd name="connsiteY41" fmla="*/ 2374892 h 3343265"/>
                <a:gd name="connsiteX42" fmla="*/ 1457702 w 3378518"/>
                <a:gd name="connsiteY42" fmla="*/ 3079064 h 3343265"/>
                <a:gd name="connsiteX43" fmla="*/ 1440373 w 3378518"/>
                <a:gd name="connsiteY43" fmla="*/ 3297572 h 3343265"/>
                <a:gd name="connsiteX44" fmla="*/ 1204469 w 3378518"/>
                <a:gd name="connsiteY44" fmla="*/ 3291119 h 3343265"/>
                <a:gd name="connsiteX45" fmla="*/ 45693 w 3378518"/>
                <a:gd name="connsiteY45" fmla="*/ 2067168 h 3343265"/>
                <a:gd name="connsiteX46" fmla="*/ 52146 w 3378518"/>
                <a:gd name="connsiteY46" fmla="*/ 1831267 h 3343265"/>
                <a:gd name="connsiteX47" fmla="*/ 288050 w 3378518"/>
                <a:gd name="connsiteY47" fmla="*/ 1837718 h 3343265"/>
                <a:gd name="connsiteX48" fmla="*/ 305161 w 3378518"/>
                <a:gd name="connsiteY48" fmla="*/ 1855791 h 3343265"/>
                <a:gd name="connsiteX49" fmla="*/ 978047 w 3378518"/>
                <a:gd name="connsiteY49" fmla="*/ 1520187 h 3343265"/>
                <a:gd name="connsiteX50" fmla="*/ 1530057 w 3378518"/>
                <a:gd name="connsiteY50" fmla="*/ 1520187 h 3343265"/>
                <a:gd name="connsiteX51" fmla="*/ 1533467 w 3378518"/>
                <a:gd name="connsiteY51" fmla="*/ 977008 h 3343265"/>
                <a:gd name="connsiteX52" fmla="*/ 1923558 w 3378518"/>
                <a:gd name="connsiteY52" fmla="*/ 268587 h 3343265"/>
                <a:gd name="connsiteX53" fmla="*/ 1938145 w 3378518"/>
                <a:gd name="connsiteY53" fmla="*/ 45695 h 3343265"/>
                <a:gd name="connsiteX54" fmla="*/ 2174049 w 3378518"/>
                <a:gd name="connsiteY54" fmla="*/ 52146 h 3343265"/>
                <a:gd name="connsiteX0" fmla="*/ 1571007 w 3378518"/>
                <a:gd name="connsiteY0" fmla="*/ 2543617 h 3343265"/>
                <a:gd name="connsiteX1" fmla="*/ 1585140 w 3378518"/>
                <a:gd name="connsiteY1" fmla="*/ 2520032 h 3343265"/>
                <a:gd name="connsiteX2" fmla="*/ 1571007 w 3378518"/>
                <a:gd name="connsiteY2" fmla="*/ 2543617 h 3343265"/>
                <a:gd name="connsiteX3" fmla="*/ 890036 w 3378518"/>
                <a:gd name="connsiteY3" fmla="*/ 1777279 h 3343265"/>
                <a:gd name="connsiteX4" fmla="*/ 867690 w 3378518"/>
                <a:gd name="connsiteY4" fmla="*/ 1772294 h 3343265"/>
                <a:gd name="connsiteX5" fmla="*/ 874046 w 3378518"/>
                <a:gd name="connsiteY5" fmla="*/ 1768943 h 3343265"/>
                <a:gd name="connsiteX6" fmla="*/ 890036 w 3378518"/>
                <a:gd name="connsiteY6" fmla="*/ 1777279 h 3343265"/>
                <a:gd name="connsiteX7" fmla="*/ 910377 w 3378518"/>
                <a:gd name="connsiteY7" fmla="*/ 1787884 h 3343265"/>
                <a:gd name="connsiteX8" fmla="*/ 909725 w 3378518"/>
                <a:gd name="connsiteY8" fmla="*/ 1788361 h 3343265"/>
                <a:gd name="connsiteX9" fmla="*/ 905259 w 3378518"/>
                <a:gd name="connsiteY9" fmla="*/ 1785216 h 3343265"/>
                <a:gd name="connsiteX10" fmla="*/ 910377 w 3378518"/>
                <a:gd name="connsiteY10" fmla="*/ 1787884 h 3343265"/>
                <a:gd name="connsiteX11" fmla="*/ 1540529 w 3378518"/>
                <a:gd name="connsiteY11" fmla="*/ 2416784 h 3343265"/>
                <a:gd name="connsiteX12" fmla="*/ 1544133 w 3378518"/>
                <a:gd name="connsiteY12" fmla="*/ 2425125 h 3343265"/>
                <a:gd name="connsiteX13" fmla="*/ 1537828 w 3378518"/>
                <a:gd name="connsiteY13" fmla="*/ 2422532 h 3343265"/>
                <a:gd name="connsiteX14" fmla="*/ 1540529 w 3378518"/>
                <a:gd name="connsiteY14" fmla="*/ 2416784 h 3343265"/>
                <a:gd name="connsiteX15" fmla="*/ 2052499 w 3378518"/>
                <a:gd name="connsiteY15" fmla="*/ 409197 h 3343265"/>
                <a:gd name="connsiteX16" fmla="*/ 1721848 w 3378518"/>
                <a:gd name="connsiteY16" fmla="*/ 978193 h 3343265"/>
                <a:gd name="connsiteX17" fmla="*/ 1718264 w 3378518"/>
                <a:gd name="connsiteY17" fmla="*/ 1549318 h 3343265"/>
                <a:gd name="connsiteX18" fmla="*/ 1553358 w 3378518"/>
                <a:gd name="connsiteY18" fmla="*/ 1712169 h 3343265"/>
                <a:gd name="connsiteX19" fmla="*/ 982233 w 3378518"/>
                <a:gd name="connsiteY19" fmla="*/ 1708585 h 3343265"/>
                <a:gd name="connsiteX20" fmla="*/ 438132 w 3378518"/>
                <a:gd name="connsiteY20" fmla="*/ 1996240 h 3343265"/>
                <a:gd name="connsiteX21" fmla="*/ 1327831 w 3378518"/>
                <a:gd name="connsiteY21" fmla="*/ 2935982 h 3343265"/>
                <a:gd name="connsiteX22" fmla="*/ 1644360 w 3378518"/>
                <a:gd name="connsiteY22" fmla="*/ 2379076 h 3343265"/>
                <a:gd name="connsiteX23" fmla="*/ 1647944 w 3378518"/>
                <a:gd name="connsiteY23" fmla="*/ 1807951 h 3343265"/>
                <a:gd name="connsiteX24" fmla="*/ 1812850 w 3378518"/>
                <a:gd name="connsiteY24" fmla="*/ 1645100 h 3343265"/>
                <a:gd name="connsiteX25" fmla="*/ 2383975 w 3378518"/>
                <a:gd name="connsiteY25" fmla="*/ 1648684 h 3343265"/>
                <a:gd name="connsiteX26" fmla="*/ 2775160 w 3378518"/>
                <a:gd name="connsiteY26" fmla="*/ 1524061 h 3343265"/>
                <a:gd name="connsiteX27" fmla="*/ 2793741 w 3378518"/>
                <a:gd name="connsiteY27" fmla="*/ 1508778 h 3343265"/>
                <a:gd name="connsiteX28" fmla="*/ 2816322 w 3378518"/>
                <a:gd name="connsiteY28" fmla="*/ 1508471 h 3343265"/>
                <a:gd name="connsiteX29" fmla="*/ 2806599 w 3378518"/>
                <a:gd name="connsiteY29" fmla="*/ 1498202 h 3343265"/>
                <a:gd name="connsiteX30" fmla="*/ 2837773 w 3378518"/>
                <a:gd name="connsiteY30" fmla="*/ 1472561 h 3343265"/>
                <a:gd name="connsiteX31" fmla="*/ 2941609 w 3378518"/>
                <a:gd name="connsiteY31" fmla="*/ 1348315 h 3343265"/>
                <a:gd name="connsiteX32" fmla="*/ 2052499 w 3378518"/>
                <a:gd name="connsiteY32" fmla="*/ 409197 h 3343265"/>
                <a:gd name="connsiteX33" fmla="*/ 2174049 w 3378518"/>
                <a:gd name="connsiteY33" fmla="*/ 52146 h 3343265"/>
                <a:gd name="connsiteX34" fmla="*/ 3332823 w 3378518"/>
                <a:gd name="connsiteY34" fmla="*/ 1276097 h 3343265"/>
                <a:gd name="connsiteX35" fmla="*/ 3326372 w 3378518"/>
                <a:gd name="connsiteY35" fmla="*/ 1512000 h 3343265"/>
                <a:gd name="connsiteX36" fmla="*/ 3090468 w 3378518"/>
                <a:gd name="connsiteY36" fmla="*/ 1505547 h 3343265"/>
                <a:gd name="connsiteX37" fmla="*/ 3073378 w 3378518"/>
                <a:gd name="connsiteY37" fmla="*/ 1487496 h 3343265"/>
                <a:gd name="connsiteX38" fmla="*/ 2382792 w 3378518"/>
                <a:gd name="connsiteY38" fmla="*/ 1837062 h 3343265"/>
                <a:gd name="connsiteX39" fmla="*/ 1832752 w 3378518"/>
                <a:gd name="connsiteY39" fmla="*/ 1833609 h 3343265"/>
                <a:gd name="connsiteX40" fmla="*/ 1832752 w 3378518"/>
                <a:gd name="connsiteY40" fmla="*/ 2374892 h 3343265"/>
                <a:gd name="connsiteX41" fmla="*/ 1457702 w 3378518"/>
                <a:gd name="connsiteY41" fmla="*/ 3079064 h 3343265"/>
                <a:gd name="connsiteX42" fmla="*/ 1440373 w 3378518"/>
                <a:gd name="connsiteY42" fmla="*/ 3297572 h 3343265"/>
                <a:gd name="connsiteX43" fmla="*/ 1204469 w 3378518"/>
                <a:gd name="connsiteY43" fmla="*/ 3291119 h 3343265"/>
                <a:gd name="connsiteX44" fmla="*/ 45693 w 3378518"/>
                <a:gd name="connsiteY44" fmla="*/ 2067168 h 3343265"/>
                <a:gd name="connsiteX45" fmla="*/ 52146 w 3378518"/>
                <a:gd name="connsiteY45" fmla="*/ 1831267 h 3343265"/>
                <a:gd name="connsiteX46" fmla="*/ 288050 w 3378518"/>
                <a:gd name="connsiteY46" fmla="*/ 1837718 h 3343265"/>
                <a:gd name="connsiteX47" fmla="*/ 305161 w 3378518"/>
                <a:gd name="connsiteY47" fmla="*/ 1855791 h 3343265"/>
                <a:gd name="connsiteX48" fmla="*/ 978047 w 3378518"/>
                <a:gd name="connsiteY48" fmla="*/ 1520187 h 3343265"/>
                <a:gd name="connsiteX49" fmla="*/ 1530057 w 3378518"/>
                <a:gd name="connsiteY49" fmla="*/ 1520187 h 3343265"/>
                <a:gd name="connsiteX50" fmla="*/ 1533467 w 3378518"/>
                <a:gd name="connsiteY50" fmla="*/ 977008 h 3343265"/>
                <a:gd name="connsiteX51" fmla="*/ 1923558 w 3378518"/>
                <a:gd name="connsiteY51" fmla="*/ 268587 h 3343265"/>
                <a:gd name="connsiteX52" fmla="*/ 1938145 w 3378518"/>
                <a:gd name="connsiteY52" fmla="*/ 45695 h 3343265"/>
                <a:gd name="connsiteX53" fmla="*/ 2174049 w 3378518"/>
                <a:gd name="connsiteY53"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40529 w 3378518"/>
                <a:gd name="connsiteY8" fmla="*/ 2416784 h 3343265"/>
                <a:gd name="connsiteX9" fmla="*/ 1544133 w 3378518"/>
                <a:gd name="connsiteY9" fmla="*/ 2425125 h 3343265"/>
                <a:gd name="connsiteX10" fmla="*/ 1537828 w 3378518"/>
                <a:gd name="connsiteY10" fmla="*/ 2422532 h 3343265"/>
                <a:gd name="connsiteX11" fmla="*/ 1540529 w 3378518"/>
                <a:gd name="connsiteY11" fmla="*/ 2416784 h 3343265"/>
                <a:gd name="connsiteX12" fmla="*/ 2052499 w 3378518"/>
                <a:gd name="connsiteY12" fmla="*/ 409197 h 3343265"/>
                <a:gd name="connsiteX13" fmla="*/ 1721848 w 3378518"/>
                <a:gd name="connsiteY13" fmla="*/ 978193 h 3343265"/>
                <a:gd name="connsiteX14" fmla="*/ 1718264 w 3378518"/>
                <a:gd name="connsiteY14" fmla="*/ 1549318 h 3343265"/>
                <a:gd name="connsiteX15" fmla="*/ 1553358 w 3378518"/>
                <a:gd name="connsiteY15" fmla="*/ 1712169 h 3343265"/>
                <a:gd name="connsiteX16" fmla="*/ 982233 w 3378518"/>
                <a:gd name="connsiteY16" fmla="*/ 1708585 h 3343265"/>
                <a:gd name="connsiteX17" fmla="*/ 438132 w 3378518"/>
                <a:gd name="connsiteY17" fmla="*/ 1996240 h 3343265"/>
                <a:gd name="connsiteX18" fmla="*/ 1327831 w 3378518"/>
                <a:gd name="connsiteY18" fmla="*/ 2935982 h 3343265"/>
                <a:gd name="connsiteX19" fmla="*/ 1644360 w 3378518"/>
                <a:gd name="connsiteY19" fmla="*/ 2379076 h 3343265"/>
                <a:gd name="connsiteX20" fmla="*/ 1647944 w 3378518"/>
                <a:gd name="connsiteY20" fmla="*/ 1807951 h 3343265"/>
                <a:gd name="connsiteX21" fmla="*/ 1812850 w 3378518"/>
                <a:gd name="connsiteY21" fmla="*/ 1645100 h 3343265"/>
                <a:gd name="connsiteX22" fmla="*/ 2383975 w 3378518"/>
                <a:gd name="connsiteY22" fmla="*/ 1648684 h 3343265"/>
                <a:gd name="connsiteX23" fmla="*/ 2775160 w 3378518"/>
                <a:gd name="connsiteY23" fmla="*/ 1524061 h 3343265"/>
                <a:gd name="connsiteX24" fmla="*/ 2793741 w 3378518"/>
                <a:gd name="connsiteY24" fmla="*/ 1508778 h 3343265"/>
                <a:gd name="connsiteX25" fmla="*/ 2816322 w 3378518"/>
                <a:gd name="connsiteY25" fmla="*/ 1508471 h 3343265"/>
                <a:gd name="connsiteX26" fmla="*/ 2806599 w 3378518"/>
                <a:gd name="connsiteY26" fmla="*/ 1498202 h 3343265"/>
                <a:gd name="connsiteX27" fmla="*/ 2837773 w 3378518"/>
                <a:gd name="connsiteY27" fmla="*/ 1472561 h 3343265"/>
                <a:gd name="connsiteX28" fmla="*/ 2941609 w 3378518"/>
                <a:gd name="connsiteY28" fmla="*/ 1348315 h 3343265"/>
                <a:gd name="connsiteX29" fmla="*/ 2052499 w 3378518"/>
                <a:gd name="connsiteY29" fmla="*/ 409197 h 3343265"/>
                <a:gd name="connsiteX30" fmla="*/ 2174049 w 3378518"/>
                <a:gd name="connsiteY30" fmla="*/ 52146 h 3343265"/>
                <a:gd name="connsiteX31" fmla="*/ 3332823 w 3378518"/>
                <a:gd name="connsiteY31" fmla="*/ 1276097 h 3343265"/>
                <a:gd name="connsiteX32" fmla="*/ 3326372 w 3378518"/>
                <a:gd name="connsiteY32" fmla="*/ 1512000 h 3343265"/>
                <a:gd name="connsiteX33" fmla="*/ 3090468 w 3378518"/>
                <a:gd name="connsiteY33" fmla="*/ 1505547 h 3343265"/>
                <a:gd name="connsiteX34" fmla="*/ 3073378 w 3378518"/>
                <a:gd name="connsiteY34" fmla="*/ 1487496 h 3343265"/>
                <a:gd name="connsiteX35" fmla="*/ 2382792 w 3378518"/>
                <a:gd name="connsiteY35" fmla="*/ 1837062 h 3343265"/>
                <a:gd name="connsiteX36" fmla="*/ 1832752 w 3378518"/>
                <a:gd name="connsiteY36" fmla="*/ 1833609 h 3343265"/>
                <a:gd name="connsiteX37" fmla="*/ 1832752 w 3378518"/>
                <a:gd name="connsiteY37" fmla="*/ 2374892 h 3343265"/>
                <a:gd name="connsiteX38" fmla="*/ 1457702 w 3378518"/>
                <a:gd name="connsiteY38" fmla="*/ 3079064 h 3343265"/>
                <a:gd name="connsiteX39" fmla="*/ 1440373 w 3378518"/>
                <a:gd name="connsiteY39" fmla="*/ 3297572 h 3343265"/>
                <a:gd name="connsiteX40" fmla="*/ 1204469 w 3378518"/>
                <a:gd name="connsiteY40" fmla="*/ 3291119 h 3343265"/>
                <a:gd name="connsiteX41" fmla="*/ 45693 w 3378518"/>
                <a:gd name="connsiteY41" fmla="*/ 2067168 h 3343265"/>
                <a:gd name="connsiteX42" fmla="*/ 52146 w 3378518"/>
                <a:gd name="connsiteY42" fmla="*/ 1831267 h 3343265"/>
                <a:gd name="connsiteX43" fmla="*/ 288050 w 3378518"/>
                <a:gd name="connsiteY43" fmla="*/ 1837718 h 3343265"/>
                <a:gd name="connsiteX44" fmla="*/ 305161 w 3378518"/>
                <a:gd name="connsiteY44" fmla="*/ 1855791 h 3343265"/>
                <a:gd name="connsiteX45" fmla="*/ 978047 w 3378518"/>
                <a:gd name="connsiteY45" fmla="*/ 1520187 h 3343265"/>
                <a:gd name="connsiteX46" fmla="*/ 1530057 w 3378518"/>
                <a:gd name="connsiteY46" fmla="*/ 1520187 h 3343265"/>
                <a:gd name="connsiteX47" fmla="*/ 1533467 w 3378518"/>
                <a:gd name="connsiteY47" fmla="*/ 977008 h 3343265"/>
                <a:gd name="connsiteX48" fmla="*/ 1923558 w 3378518"/>
                <a:gd name="connsiteY48" fmla="*/ 268587 h 3343265"/>
                <a:gd name="connsiteX49" fmla="*/ 1938145 w 3378518"/>
                <a:gd name="connsiteY49" fmla="*/ 45695 h 3343265"/>
                <a:gd name="connsiteX50" fmla="*/ 2174049 w 3378518"/>
                <a:gd name="connsiteY50"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1537828 w 3378518"/>
                <a:gd name="connsiteY8" fmla="*/ 2422532 h 3343265"/>
                <a:gd name="connsiteX9" fmla="*/ 1544133 w 3378518"/>
                <a:gd name="connsiteY9" fmla="*/ 2425125 h 3343265"/>
                <a:gd name="connsiteX10" fmla="*/ 1537828 w 3378518"/>
                <a:gd name="connsiteY10" fmla="*/ 2422532 h 3343265"/>
                <a:gd name="connsiteX11" fmla="*/ 2052499 w 3378518"/>
                <a:gd name="connsiteY11" fmla="*/ 409197 h 3343265"/>
                <a:gd name="connsiteX12" fmla="*/ 1721848 w 3378518"/>
                <a:gd name="connsiteY12" fmla="*/ 978193 h 3343265"/>
                <a:gd name="connsiteX13" fmla="*/ 1718264 w 3378518"/>
                <a:gd name="connsiteY13" fmla="*/ 1549318 h 3343265"/>
                <a:gd name="connsiteX14" fmla="*/ 1553358 w 3378518"/>
                <a:gd name="connsiteY14" fmla="*/ 1712169 h 3343265"/>
                <a:gd name="connsiteX15" fmla="*/ 982233 w 3378518"/>
                <a:gd name="connsiteY15" fmla="*/ 1708585 h 3343265"/>
                <a:gd name="connsiteX16" fmla="*/ 438132 w 3378518"/>
                <a:gd name="connsiteY16" fmla="*/ 1996240 h 3343265"/>
                <a:gd name="connsiteX17" fmla="*/ 1327831 w 3378518"/>
                <a:gd name="connsiteY17" fmla="*/ 2935982 h 3343265"/>
                <a:gd name="connsiteX18" fmla="*/ 1644360 w 3378518"/>
                <a:gd name="connsiteY18" fmla="*/ 2379076 h 3343265"/>
                <a:gd name="connsiteX19" fmla="*/ 1647944 w 3378518"/>
                <a:gd name="connsiteY19" fmla="*/ 1807951 h 3343265"/>
                <a:gd name="connsiteX20" fmla="*/ 1812850 w 3378518"/>
                <a:gd name="connsiteY20" fmla="*/ 1645100 h 3343265"/>
                <a:gd name="connsiteX21" fmla="*/ 2383975 w 3378518"/>
                <a:gd name="connsiteY21" fmla="*/ 1648684 h 3343265"/>
                <a:gd name="connsiteX22" fmla="*/ 2775160 w 3378518"/>
                <a:gd name="connsiteY22" fmla="*/ 1524061 h 3343265"/>
                <a:gd name="connsiteX23" fmla="*/ 2793741 w 3378518"/>
                <a:gd name="connsiteY23" fmla="*/ 1508778 h 3343265"/>
                <a:gd name="connsiteX24" fmla="*/ 2816322 w 3378518"/>
                <a:gd name="connsiteY24" fmla="*/ 1508471 h 3343265"/>
                <a:gd name="connsiteX25" fmla="*/ 2806599 w 3378518"/>
                <a:gd name="connsiteY25" fmla="*/ 1498202 h 3343265"/>
                <a:gd name="connsiteX26" fmla="*/ 2837773 w 3378518"/>
                <a:gd name="connsiteY26" fmla="*/ 1472561 h 3343265"/>
                <a:gd name="connsiteX27" fmla="*/ 2941609 w 3378518"/>
                <a:gd name="connsiteY27" fmla="*/ 1348315 h 3343265"/>
                <a:gd name="connsiteX28" fmla="*/ 2052499 w 3378518"/>
                <a:gd name="connsiteY28" fmla="*/ 409197 h 3343265"/>
                <a:gd name="connsiteX29" fmla="*/ 2174049 w 3378518"/>
                <a:gd name="connsiteY29" fmla="*/ 52146 h 3343265"/>
                <a:gd name="connsiteX30" fmla="*/ 3332823 w 3378518"/>
                <a:gd name="connsiteY30" fmla="*/ 1276097 h 3343265"/>
                <a:gd name="connsiteX31" fmla="*/ 3326372 w 3378518"/>
                <a:gd name="connsiteY31" fmla="*/ 1512000 h 3343265"/>
                <a:gd name="connsiteX32" fmla="*/ 3090468 w 3378518"/>
                <a:gd name="connsiteY32" fmla="*/ 1505547 h 3343265"/>
                <a:gd name="connsiteX33" fmla="*/ 3073378 w 3378518"/>
                <a:gd name="connsiteY33" fmla="*/ 1487496 h 3343265"/>
                <a:gd name="connsiteX34" fmla="*/ 2382792 w 3378518"/>
                <a:gd name="connsiteY34" fmla="*/ 1837062 h 3343265"/>
                <a:gd name="connsiteX35" fmla="*/ 1832752 w 3378518"/>
                <a:gd name="connsiteY35" fmla="*/ 1833609 h 3343265"/>
                <a:gd name="connsiteX36" fmla="*/ 1832752 w 3378518"/>
                <a:gd name="connsiteY36" fmla="*/ 2374892 h 3343265"/>
                <a:gd name="connsiteX37" fmla="*/ 1457702 w 3378518"/>
                <a:gd name="connsiteY37" fmla="*/ 3079064 h 3343265"/>
                <a:gd name="connsiteX38" fmla="*/ 1440373 w 3378518"/>
                <a:gd name="connsiteY38" fmla="*/ 3297572 h 3343265"/>
                <a:gd name="connsiteX39" fmla="*/ 1204469 w 3378518"/>
                <a:gd name="connsiteY39" fmla="*/ 3291119 h 3343265"/>
                <a:gd name="connsiteX40" fmla="*/ 45693 w 3378518"/>
                <a:gd name="connsiteY40" fmla="*/ 2067168 h 3343265"/>
                <a:gd name="connsiteX41" fmla="*/ 52146 w 3378518"/>
                <a:gd name="connsiteY41" fmla="*/ 1831267 h 3343265"/>
                <a:gd name="connsiteX42" fmla="*/ 288050 w 3378518"/>
                <a:gd name="connsiteY42" fmla="*/ 1837718 h 3343265"/>
                <a:gd name="connsiteX43" fmla="*/ 305161 w 3378518"/>
                <a:gd name="connsiteY43" fmla="*/ 1855791 h 3343265"/>
                <a:gd name="connsiteX44" fmla="*/ 978047 w 3378518"/>
                <a:gd name="connsiteY44" fmla="*/ 1520187 h 3343265"/>
                <a:gd name="connsiteX45" fmla="*/ 1530057 w 3378518"/>
                <a:gd name="connsiteY45" fmla="*/ 1520187 h 3343265"/>
                <a:gd name="connsiteX46" fmla="*/ 1533467 w 3378518"/>
                <a:gd name="connsiteY46" fmla="*/ 977008 h 3343265"/>
                <a:gd name="connsiteX47" fmla="*/ 1923558 w 3378518"/>
                <a:gd name="connsiteY47" fmla="*/ 268587 h 3343265"/>
                <a:gd name="connsiteX48" fmla="*/ 1938145 w 3378518"/>
                <a:gd name="connsiteY48" fmla="*/ 45695 h 3343265"/>
                <a:gd name="connsiteX49" fmla="*/ 2174049 w 3378518"/>
                <a:gd name="connsiteY49" fmla="*/ 52146 h 3343265"/>
                <a:gd name="connsiteX0" fmla="*/ 890036 w 3378518"/>
                <a:gd name="connsiteY0" fmla="*/ 1777279 h 3343265"/>
                <a:gd name="connsiteX1" fmla="*/ 867690 w 3378518"/>
                <a:gd name="connsiteY1" fmla="*/ 1772294 h 3343265"/>
                <a:gd name="connsiteX2" fmla="*/ 874046 w 3378518"/>
                <a:gd name="connsiteY2" fmla="*/ 1768943 h 3343265"/>
                <a:gd name="connsiteX3" fmla="*/ 890036 w 3378518"/>
                <a:gd name="connsiteY3" fmla="*/ 1777279 h 3343265"/>
                <a:gd name="connsiteX4" fmla="*/ 910377 w 3378518"/>
                <a:gd name="connsiteY4" fmla="*/ 1787884 h 3343265"/>
                <a:gd name="connsiteX5" fmla="*/ 909725 w 3378518"/>
                <a:gd name="connsiteY5" fmla="*/ 1788361 h 3343265"/>
                <a:gd name="connsiteX6" fmla="*/ 905259 w 3378518"/>
                <a:gd name="connsiteY6" fmla="*/ 1785216 h 3343265"/>
                <a:gd name="connsiteX7" fmla="*/ 910377 w 3378518"/>
                <a:gd name="connsiteY7" fmla="*/ 1787884 h 3343265"/>
                <a:gd name="connsiteX8" fmla="*/ 2052499 w 3378518"/>
                <a:gd name="connsiteY8" fmla="*/ 409197 h 3343265"/>
                <a:gd name="connsiteX9" fmla="*/ 1721848 w 3378518"/>
                <a:gd name="connsiteY9" fmla="*/ 978193 h 3343265"/>
                <a:gd name="connsiteX10" fmla="*/ 1718264 w 3378518"/>
                <a:gd name="connsiteY10" fmla="*/ 1549318 h 3343265"/>
                <a:gd name="connsiteX11" fmla="*/ 1553358 w 3378518"/>
                <a:gd name="connsiteY11" fmla="*/ 1712169 h 3343265"/>
                <a:gd name="connsiteX12" fmla="*/ 982233 w 3378518"/>
                <a:gd name="connsiteY12" fmla="*/ 1708585 h 3343265"/>
                <a:gd name="connsiteX13" fmla="*/ 438132 w 3378518"/>
                <a:gd name="connsiteY13" fmla="*/ 1996240 h 3343265"/>
                <a:gd name="connsiteX14" fmla="*/ 1327831 w 3378518"/>
                <a:gd name="connsiteY14" fmla="*/ 2935982 h 3343265"/>
                <a:gd name="connsiteX15" fmla="*/ 1644360 w 3378518"/>
                <a:gd name="connsiteY15" fmla="*/ 2379076 h 3343265"/>
                <a:gd name="connsiteX16" fmla="*/ 1647944 w 3378518"/>
                <a:gd name="connsiteY16" fmla="*/ 1807951 h 3343265"/>
                <a:gd name="connsiteX17" fmla="*/ 1812850 w 3378518"/>
                <a:gd name="connsiteY17" fmla="*/ 1645100 h 3343265"/>
                <a:gd name="connsiteX18" fmla="*/ 2383975 w 3378518"/>
                <a:gd name="connsiteY18" fmla="*/ 1648684 h 3343265"/>
                <a:gd name="connsiteX19" fmla="*/ 2775160 w 3378518"/>
                <a:gd name="connsiteY19" fmla="*/ 1524061 h 3343265"/>
                <a:gd name="connsiteX20" fmla="*/ 2793741 w 3378518"/>
                <a:gd name="connsiteY20" fmla="*/ 1508778 h 3343265"/>
                <a:gd name="connsiteX21" fmla="*/ 2816322 w 3378518"/>
                <a:gd name="connsiteY21" fmla="*/ 1508471 h 3343265"/>
                <a:gd name="connsiteX22" fmla="*/ 2806599 w 3378518"/>
                <a:gd name="connsiteY22" fmla="*/ 1498202 h 3343265"/>
                <a:gd name="connsiteX23" fmla="*/ 2837773 w 3378518"/>
                <a:gd name="connsiteY23" fmla="*/ 1472561 h 3343265"/>
                <a:gd name="connsiteX24" fmla="*/ 2941609 w 3378518"/>
                <a:gd name="connsiteY24" fmla="*/ 1348315 h 3343265"/>
                <a:gd name="connsiteX25" fmla="*/ 2052499 w 3378518"/>
                <a:gd name="connsiteY25" fmla="*/ 409197 h 3343265"/>
                <a:gd name="connsiteX26" fmla="*/ 2174049 w 3378518"/>
                <a:gd name="connsiteY26" fmla="*/ 52146 h 3343265"/>
                <a:gd name="connsiteX27" fmla="*/ 3332823 w 3378518"/>
                <a:gd name="connsiteY27" fmla="*/ 1276097 h 3343265"/>
                <a:gd name="connsiteX28" fmla="*/ 3326372 w 3378518"/>
                <a:gd name="connsiteY28" fmla="*/ 1512000 h 3343265"/>
                <a:gd name="connsiteX29" fmla="*/ 3090468 w 3378518"/>
                <a:gd name="connsiteY29" fmla="*/ 1505547 h 3343265"/>
                <a:gd name="connsiteX30" fmla="*/ 3073378 w 3378518"/>
                <a:gd name="connsiteY30" fmla="*/ 1487496 h 3343265"/>
                <a:gd name="connsiteX31" fmla="*/ 2382792 w 3378518"/>
                <a:gd name="connsiteY31" fmla="*/ 1837062 h 3343265"/>
                <a:gd name="connsiteX32" fmla="*/ 1832752 w 3378518"/>
                <a:gd name="connsiteY32" fmla="*/ 1833609 h 3343265"/>
                <a:gd name="connsiteX33" fmla="*/ 1832752 w 3378518"/>
                <a:gd name="connsiteY33" fmla="*/ 2374892 h 3343265"/>
                <a:gd name="connsiteX34" fmla="*/ 1457702 w 3378518"/>
                <a:gd name="connsiteY34" fmla="*/ 3079064 h 3343265"/>
                <a:gd name="connsiteX35" fmla="*/ 1440373 w 3378518"/>
                <a:gd name="connsiteY35" fmla="*/ 3297572 h 3343265"/>
                <a:gd name="connsiteX36" fmla="*/ 1204469 w 3378518"/>
                <a:gd name="connsiteY36" fmla="*/ 3291119 h 3343265"/>
                <a:gd name="connsiteX37" fmla="*/ 45693 w 3378518"/>
                <a:gd name="connsiteY37" fmla="*/ 2067168 h 3343265"/>
                <a:gd name="connsiteX38" fmla="*/ 52146 w 3378518"/>
                <a:gd name="connsiteY38" fmla="*/ 1831267 h 3343265"/>
                <a:gd name="connsiteX39" fmla="*/ 288050 w 3378518"/>
                <a:gd name="connsiteY39" fmla="*/ 1837718 h 3343265"/>
                <a:gd name="connsiteX40" fmla="*/ 305161 w 3378518"/>
                <a:gd name="connsiteY40" fmla="*/ 1855791 h 3343265"/>
                <a:gd name="connsiteX41" fmla="*/ 978047 w 3378518"/>
                <a:gd name="connsiteY41" fmla="*/ 1520187 h 3343265"/>
                <a:gd name="connsiteX42" fmla="*/ 1530057 w 3378518"/>
                <a:gd name="connsiteY42" fmla="*/ 1520187 h 3343265"/>
                <a:gd name="connsiteX43" fmla="*/ 1533467 w 3378518"/>
                <a:gd name="connsiteY43" fmla="*/ 977008 h 3343265"/>
                <a:gd name="connsiteX44" fmla="*/ 1923558 w 3378518"/>
                <a:gd name="connsiteY44" fmla="*/ 268587 h 3343265"/>
                <a:gd name="connsiteX45" fmla="*/ 1938145 w 3378518"/>
                <a:gd name="connsiteY45" fmla="*/ 45695 h 3343265"/>
                <a:gd name="connsiteX46" fmla="*/ 2174049 w 3378518"/>
                <a:gd name="connsiteY46" fmla="*/ 52146 h 334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378518" h="3343265">
                  <a:moveTo>
                    <a:pt x="890036" y="1777279"/>
                  </a:moveTo>
                  <a:lnTo>
                    <a:pt x="867690" y="1772294"/>
                  </a:lnTo>
                  <a:lnTo>
                    <a:pt x="874046" y="1768943"/>
                  </a:lnTo>
                  <a:lnTo>
                    <a:pt x="890036" y="1777279"/>
                  </a:lnTo>
                  <a:close/>
                  <a:moveTo>
                    <a:pt x="910377" y="1787884"/>
                  </a:moveTo>
                  <a:lnTo>
                    <a:pt x="909725" y="1788361"/>
                  </a:lnTo>
                  <a:lnTo>
                    <a:pt x="905259" y="1785216"/>
                  </a:lnTo>
                  <a:lnTo>
                    <a:pt x="910377" y="1787884"/>
                  </a:lnTo>
                  <a:close/>
                  <a:moveTo>
                    <a:pt x="2052499" y="409197"/>
                  </a:moveTo>
                  <a:cubicBezTo>
                    <a:pt x="1855567" y="522139"/>
                    <a:pt x="1723377" y="734475"/>
                    <a:pt x="1721848" y="978193"/>
                  </a:cubicBezTo>
                  <a:cubicBezTo>
                    <a:pt x="1720653" y="1168568"/>
                    <a:pt x="1719459" y="1358943"/>
                    <a:pt x="1718264" y="1549318"/>
                  </a:cubicBezTo>
                  <a:lnTo>
                    <a:pt x="1553358" y="1712169"/>
                  </a:lnTo>
                  <a:lnTo>
                    <a:pt x="982233" y="1708585"/>
                  </a:lnTo>
                  <a:cubicBezTo>
                    <a:pt x="755048" y="1707160"/>
                    <a:pt x="553704" y="1819601"/>
                    <a:pt x="438132" y="1996240"/>
                  </a:cubicBezTo>
                  <a:lnTo>
                    <a:pt x="1327831" y="2935982"/>
                  </a:lnTo>
                  <a:cubicBezTo>
                    <a:pt x="1517741" y="2823547"/>
                    <a:pt x="1642874" y="2616160"/>
                    <a:pt x="1644360" y="2379076"/>
                  </a:cubicBezTo>
                  <a:cubicBezTo>
                    <a:pt x="1645555" y="2188701"/>
                    <a:pt x="1646749" y="1998326"/>
                    <a:pt x="1647944" y="1807951"/>
                  </a:cubicBezTo>
                  <a:lnTo>
                    <a:pt x="1812850" y="1645100"/>
                  </a:lnTo>
                  <a:lnTo>
                    <a:pt x="2383975" y="1648684"/>
                  </a:lnTo>
                  <a:cubicBezTo>
                    <a:pt x="2530062" y="1649601"/>
                    <a:pt x="2665464" y="1603436"/>
                    <a:pt x="2775160" y="1524061"/>
                  </a:cubicBezTo>
                  <a:lnTo>
                    <a:pt x="2793741" y="1508778"/>
                  </a:lnTo>
                  <a:lnTo>
                    <a:pt x="2816322" y="1508471"/>
                  </a:lnTo>
                  <a:lnTo>
                    <a:pt x="2806599" y="1498202"/>
                  </a:lnTo>
                  <a:lnTo>
                    <a:pt x="2837773" y="1472561"/>
                  </a:lnTo>
                  <a:cubicBezTo>
                    <a:pt x="2877299" y="1435719"/>
                    <a:pt x="2912231" y="1394008"/>
                    <a:pt x="2941609" y="1348315"/>
                  </a:cubicBezTo>
                  <a:lnTo>
                    <a:pt x="2052499" y="409197"/>
                  </a:lnTo>
                  <a:close/>
                  <a:moveTo>
                    <a:pt x="2174049" y="52146"/>
                  </a:moveTo>
                  <a:lnTo>
                    <a:pt x="3332823" y="1276097"/>
                  </a:lnTo>
                  <a:cubicBezTo>
                    <a:pt x="3396186" y="1343023"/>
                    <a:pt x="3393298" y="1448638"/>
                    <a:pt x="3326372" y="1512000"/>
                  </a:cubicBezTo>
                  <a:cubicBezTo>
                    <a:pt x="3259446" y="1575361"/>
                    <a:pt x="3153829" y="1572473"/>
                    <a:pt x="3090468" y="1505547"/>
                  </a:cubicBezTo>
                  <a:lnTo>
                    <a:pt x="3073378" y="1487496"/>
                  </a:lnTo>
                  <a:cubicBezTo>
                    <a:pt x="2919662" y="1701713"/>
                    <a:pt x="2666991" y="1838843"/>
                    <a:pt x="2382792" y="1837062"/>
                  </a:cubicBezTo>
                  <a:lnTo>
                    <a:pt x="1832752" y="1833609"/>
                  </a:lnTo>
                  <a:lnTo>
                    <a:pt x="1832752" y="2374892"/>
                  </a:lnTo>
                  <a:cubicBezTo>
                    <a:pt x="1832752" y="2668478"/>
                    <a:pt x="1684730" y="2927490"/>
                    <a:pt x="1457702" y="3079064"/>
                  </a:cubicBezTo>
                  <a:cubicBezTo>
                    <a:pt x="1509390" y="3144226"/>
                    <a:pt x="1502268" y="3238971"/>
                    <a:pt x="1440373" y="3297572"/>
                  </a:cubicBezTo>
                  <a:cubicBezTo>
                    <a:pt x="1373447" y="3360933"/>
                    <a:pt x="1267830" y="3358045"/>
                    <a:pt x="1204469" y="3291119"/>
                  </a:cubicBezTo>
                  <a:lnTo>
                    <a:pt x="45693" y="2067168"/>
                  </a:lnTo>
                  <a:cubicBezTo>
                    <a:pt x="-17668" y="2000245"/>
                    <a:pt x="-14779" y="1894627"/>
                    <a:pt x="52146" y="1831267"/>
                  </a:cubicBezTo>
                  <a:cubicBezTo>
                    <a:pt x="119072" y="1767904"/>
                    <a:pt x="224687" y="1770794"/>
                    <a:pt x="288050" y="1837718"/>
                  </a:cubicBezTo>
                  <a:lnTo>
                    <a:pt x="305161" y="1855791"/>
                  </a:lnTo>
                  <a:cubicBezTo>
                    <a:pt x="457589" y="1650481"/>
                    <a:pt x="702601" y="1520187"/>
                    <a:pt x="978047" y="1520187"/>
                  </a:cubicBezTo>
                  <a:lnTo>
                    <a:pt x="1530057" y="1520187"/>
                  </a:lnTo>
                  <a:cubicBezTo>
                    <a:pt x="1531194" y="1339127"/>
                    <a:pt x="1532330" y="1158068"/>
                    <a:pt x="1533467" y="977008"/>
                  </a:cubicBezTo>
                  <a:cubicBezTo>
                    <a:pt x="1535338" y="678827"/>
                    <a:pt x="1689679" y="417271"/>
                    <a:pt x="1923558" y="268587"/>
                  </a:cubicBezTo>
                  <a:cubicBezTo>
                    <a:pt x="1868853" y="203019"/>
                    <a:pt x="1874955" y="105520"/>
                    <a:pt x="1938145" y="45695"/>
                  </a:cubicBezTo>
                  <a:cubicBezTo>
                    <a:pt x="2005071" y="-17668"/>
                    <a:pt x="2110688" y="-14780"/>
                    <a:pt x="2174049" y="5214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10" name="그룹 60">
              <a:extLst>
                <a:ext uri="{FF2B5EF4-FFF2-40B4-BE49-F238E27FC236}">
                  <a16:creationId xmlns:a16="http://schemas.microsoft.com/office/drawing/2014/main" id="{DC58AA0A-65AE-4AD0-BBD5-6CD8E5270009}"/>
                </a:ext>
              </a:extLst>
            </p:cNvPr>
            <p:cNvGrpSpPr/>
            <p:nvPr/>
          </p:nvGrpSpPr>
          <p:grpSpPr>
            <a:xfrm>
              <a:off x="5536852" y="2753578"/>
              <a:ext cx="1089476" cy="1686250"/>
              <a:chOff x="5558699" y="2598826"/>
              <a:chExt cx="1089476" cy="1686250"/>
            </a:xfrm>
          </p:grpSpPr>
          <p:grpSp>
            <p:nvGrpSpPr>
              <p:cNvPr id="11" name="그룹 49">
                <a:extLst>
                  <a:ext uri="{FF2B5EF4-FFF2-40B4-BE49-F238E27FC236}">
                    <a16:creationId xmlns:a16="http://schemas.microsoft.com/office/drawing/2014/main" id="{F2B29161-3165-4F16-92D1-51F0EB4003AD}"/>
                  </a:ext>
                </a:extLst>
              </p:cNvPr>
              <p:cNvGrpSpPr/>
              <p:nvPr/>
            </p:nvGrpSpPr>
            <p:grpSpPr>
              <a:xfrm>
                <a:off x="5617507" y="3979880"/>
                <a:ext cx="305196" cy="305196"/>
                <a:chOff x="2460435" y="1380960"/>
                <a:chExt cx="914400" cy="914400"/>
              </a:xfrm>
              <a:solidFill>
                <a:schemeClr val="accent3"/>
              </a:solidFill>
            </p:grpSpPr>
            <p:sp>
              <p:nvSpPr>
                <p:cNvPr id="42" name="타원 50">
                  <a:extLst>
                    <a:ext uri="{FF2B5EF4-FFF2-40B4-BE49-F238E27FC236}">
                      <a16:creationId xmlns:a16="http://schemas.microsoft.com/office/drawing/2014/main" id="{8B61D3CF-27E1-42D9-8F23-3095523656E3}"/>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51">
                  <a:extLst>
                    <a:ext uri="{FF2B5EF4-FFF2-40B4-BE49-F238E27FC236}">
                      <a16:creationId xmlns:a16="http://schemas.microsoft.com/office/drawing/2014/main" id="{5DA6ACFD-0EBC-4C9B-8263-3A4130113653}"/>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Block Arc 11">
                  <a:extLst>
                    <a:ext uri="{FF2B5EF4-FFF2-40B4-BE49-F238E27FC236}">
                      <a16:creationId xmlns:a16="http://schemas.microsoft.com/office/drawing/2014/main" id="{6F986290-17A8-4106-B56E-0D4F3E3D5026}"/>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2" name="그룹 21">
                <a:extLst>
                  <a:ext uri="{FF2B5EF4-FFF2-40B4-BE49-F238E27FC236}">
                    <a16:creationId xmlns:a16="http://schemas.microsoft.com/office/drawing/2014/main" id="{6717D9EC-695D-4054-982A-8803A0E64654}"/>
                  </a:ext>
                </a:extLst>
              </p:cNvPr>
              <p:cNvGrpSpPr/>
              <p:nvPr/>
            </p:nvGrpSpPr>
            <p:grpSpPr>
              <a:xfrm>
                <a:off x="5811672" y="3628906"/>
                <a:ext cx="305196" cy="305196"/>
                <a:chOff x="2460435" y="1380960"/>
                <a:chExt cx="914400" cy="914400"/>
              </a:xfrm>
              <a:solidFill>
                <a:schemeClr val="accent3"/>
              </a:solidFill>
            </p:grpSpPr>
            <p:sp>
              <p:nvSpPr>
                <p:cNvPr id="39" name="타원 22">
                  <a:extLst>
                    <a:ext uri="{FF2B5EF4-FFF2-40B4-BE49-F238E27FC236}">
                      <a16:creationId xmlns:a16="http://schemas.microsoft.com/office/drawing/2014/main" id="{739124D0-47B0-4C68-A637-4B93654BF436}"/>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23">
                  <a:extLst>
                    <a:ext uri="{FF2B5EF4-FFF2-40B4-BE49-F238E27FC236}">
                      <a16:creationId xmlns:a16="http://schemas.microsoft.com/office/drawing/2014/main" id="{B18D9E48-5F71-4FE8-9276-8CFBE37CF9F4}"/>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Block Arc 11">
                  <a:extLst>
                    <a:ext uri="{FF2B5EF4-FFF2-40B4-BE49-F238E27FC236}">
                      <a16:creationId xmlns:a16="http://schemas.microsoft.com/office/drawing/2014/main" id="{1DFA0B75-B0C9-4A02-8F19-2675CD26C3C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3" name="그룹 25">
                <a:extLst>
                  <a:ext uri="{FF2B5EF4-FFF2-40B4-BE49-F238E27FC236}">
                    <a16:creationId xmlns:a16="http://schemas.microsoft.com/office/drawing/2014/main" id="{D33E8221-B9C3-4413-9BE1-63DC91956557}"/>
                  </a:ext>
                </a:extLst>
              </p:cNvPr>
              <p:cNvGrpSpPr/>
              <p:nvPr/>
            </p:nvGrpSpPr>
            <p:grpSpPr>
              <a:xfrm>
                <a:off x="6050354" y="3733355"/>
                <a:ext cx="305196" cy="305196"/>
                <a:chOff x="2460435" y="1380960"/>
                <a:chExt cx="914400" cy="914400"/>
              </a:xfrm>
              <a:solidFill>
                <a:schemeClr val="accent3"/>
              </a:solidFill>
            </p:grpSpPr>
            <p:sp>
              <p:nvSpPr>
                <p:cNvPr id="36" name="타원 26">
                  <a:extLst>
                    <a:ext uri="{FF2B5EF4-FFF2-40B4-BE49-F238E27FC236}">
                      <a16:creationId xmlns:a16="http://schemas.microsoft.com/office/drawing/2014/main" id="{3A5D29A9-BCF8-47D9-A85F-63E19427559A}"/>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27">
                  <a:extLst>
                    <a:ext uri="{FF2B5EF4-FFF2-40B4-BE49-F238E27FC236}">
                      <a16:creationId xmlns:a16="http://schemas.microsoft.com/office/drawing/2014/main" id="{DC1EA496-7274-4401-AC2B-A52BDB58371C}"/>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Block Arc 11">
                  <a:extLst>
                    <a:ext uri="{FF2B5EF4-FFF2-40B4-BE49-F238E27FC236}">
                      <a16:creationId xmlns:a16="http://schemas.microsoft.com/office/drawing/2014/main" id="{3CD79E52-8333-4118-9577-341D6159D10D}"/>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4" name="그룹 29">
                <a:extLst>
                  <a:ext uri="{FF2B5EF4-FFF2-40B4-BE49-F238E27FC236}">
                    <a16:creationId xmlns:a16="http://schemas.microsoft.com/office/drawing/2014/main" id="{482BC40C-5A28-4E3C-8330-F4F13432F334}"/>
                  </a:ext>
                </a:extLst>
              </p:cNvPr>
              <p:cNvGrpSpPr/>
              <p:nvPr/>
            </p:nvGrpSpPr>
            <p:grpSpPr>
              <a:xfrm>
                <a:off x="5804852" y="3899206"/>
                <a:ext cx="305196" cy="305196"/>
                <a:chOff x="2460435" y="1380960"/>
                <a:chExt cx="914400" cy="914400"/>
              </a:xfrm>
              <a:solidFill>
                <a:schemeClr val="accent3"/>
              </a:solidFill>
            </p:grpSpPr>
            <p:sp>
              <p:nvSpPr>
                <p:cNvPr id="33" name="타원 30">
                  <a:extLst>
                    <a:ext uri="{FF2B5EF4-FFF2-40B4-BE49-F238E27FC236}">
                      <a16:creationId xmlns:a16="http://schemas.microsoft.com/office/drawing/2014/main" id="{CBE0F2CD-826E-4D64-A174-A642BD0F335B}"/>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1">
                  <a:extLst>
                    <a:ext uri="{FF2B5EF4-FFF2-40B4-BE49-F238E27FC236}">
                      <a16:creationId xmlns:a16="http://schemas.microsoft.com/office/drawing/2014/main" id="{B7EC955A-1658-449B-9684-D1D4FF8E86D9}"/>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Block Arc 11">
                  <a:extLst>
                    <a:ext uri="{FF2B5EF4-FFF2-40B4-BE49-F238E27FC236}">
                      <a16:creationId xmlns:a16="http://schemas.microsoft.com/office/drawing/2014/main" id="{8C087970-3BBA-41CB-A8A0-36336267CF2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5" name="그룹 33">
                <a:extLst>
                  <a:ext uri="{FF2B5EF4-FFF2-40B4-BE49-F238E27FC236}">
                    <a16:creationId xmlns:a16="http://schemas.microsoft.com/office/drawing/2014/main" id="{AB9297D3-EA93-4FD1-B224-0703F555B536}"/>
                  </a:ext>
                </a:extLst>
              </p:cNvPr>
              <p:cNvGrpSpPr/>
              <p:nvPr/>
            </p:nvGrpSpPr>
            <p:grpSpPr>
              <a:xfrm>
                <a:off x="5558699" y="3770159"/>
                <a:ext cx="305196" cy="305196"/>
                <a:chOff x="2460435" y="1380960"/>
                <a:chExt cx="914400" cy="914400"/>
              </a:xfrm>
              <a:solidFill>
                <a:schemeClr val="accent3"/>
              </a:solidFill>
            </p:grpSpPr>
            <p:sp>
              <p:nvSpPr>
                <p:cNvPr id="30" name="타원 34">
                  <a:extLst>
                    <a:ext uri="{FF2B5EF4-FFF2-40B4-BE49-F238E27FC236}">
                      <a16:creationId xmlns:a16="http://schemas.microsoft.com/office/drawing/2014/main" id="{F0C41B1F-1D6B-4B4E-B55A-F90344545AB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5">
                  <a:extLst>
                    <a:ext uri="{FF2B5EF4-FFF2-40B4-BE49-F238E27FC236}">
                      <a16:creationId xmlns:a16="http://schemas.microsoft.com/office/drawing/2014/main" id="{1D3122C8-7F9F-4F47-AD63-42AC6C177CAB}"/>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Block Arc 11">
                  <a:extLst>
                    <a:ext uri="{FF2B5EF4-FFF2-40B4-BE49-F238E27FC236}">
                      <a16:creationId xmlns:a16="http://schemas.microsoft.com/office/drawing/2014/main" id="{9840B2B0-208A-4172-9B5F-66DC2DFB64A6}"/>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6" name="그룹 37">
                <a:extLst>
                  <a:ext uri="{FF2B5EF4-FFF2-40B4-BE49-F238E27FC236}">
                    <a16:creationId xmlns:a16="http://schemas.microsoft.com/office/drawing/2014/main" id="{EE61853B-E428-4D1A-9BA1-CEE98DC24560}"/>
                  </a:ext>
                </a:extLst>
              </p:cNvPr>
              <p:cNvGrpSpPr/>
              <p:nvPr/>
            </p:nvGrpSpPr>
            <p:grpSpPr>
              <a:xfrm>
                <a:off x="6065408" y="3964544"/>
                <a:ext cx="305196" cy="305196"/>
                <a:chOff x="2460435" y="1380960"/>
                <a:chExt cx="914400" cy="914400"/>
              </a:xfrm>
              <a:solidFill>
                <a:schemeClr val="accent3"/>
              </a:solidFill>
            </p:grpSpPr>
            <p:sp>
              <p:nvSpPr>
                <p:cNvPr id="27" name="타원 38">
                  <a:extLst>
                    <a:ext uri="{FF2B5EF4-FFF2-40B4-BE49-F238E27FC236}">
                      <a16:creationId xmlns:a16="http://schemas.microsoft.com/office/drawing/2014/main" id="{7CF9B793-92B2-4724-9D50-4C5F6CE1D3D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39">
                  <a:extLst>
                    <a:ext uri="{FF2B5EF4-FFF2-40B4-BE49-F238E27FC236}">
                      <a16:creationId xmlns:a16="http://schemas.microsoft.com/office/drawing/2014/main" id="{CF92E7BA-C7E3-428C-AA7F-B30C8B7C96B0}"/>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Block Arc 11">
                  <a:extLst>
                    <a:ext uri="{FF2B5EF4-FFF2-40B4-BE49-F238E27FC236}">
                      <a16:creationId xmlns:a16="http://schemas.microsoft.com/office/drawing/2014/main" id="{814A05B4-B8BF-4D84-B7C2-A5935CD76124}"/>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그룹 41">
                <a:extLst>
                  <a:ext uri="{FF2B5EF4-FFF2-40B4-BE49-F238E27FC236}">
                    <a16:creationId xmlns:a16="http://schemas.microsoft.com/office/drawing/2014/main" id="{3DB764B7-EB7C-4681-B39D-C0AF4CE9AC9F}"/>
                  </a:ext>
                </a:extLst>
              </p:cNvPr>
              <p:cNvGrpSpPr/>
              <p:nvPr/>
            </p:nvGrpSpPr>
            <p:grpSpPr>
              <a:xfrm>
                <a:off x="6342979" y="3957518"/>
                <a:ext cx="305196" cy="305196"/>
                <a:chOff x="2460435" y="1380960"/>
                <a:chExt cx="914400" cy="914400"/>
              </a:xfrm>
              <a:solidFill>
                <a:schemeClr val="accent3"/>
              </a:solidFill>
            </p:grpSpPr>
            <p:sp>
              <p:nvSpPr>
                <p:cNvPr id="24" name="타원 42">
                  <a:extLst>
                    <a:ext uri="{FF2B5EF4-FFF2-40B4-BE49-F238E27FC236}">
                      <a16:creationId xmlns:a16="http://schemas.microsoft.com/office/drawing/2014/main" id="{A86F5423-6150-49A5-8740-8CD8402CB9BD}"/>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43">
                  <a:extLst>
                    <a:ext uri="{FF2B5EF4-FFF2-40B4-BE49-F238E27FC236}">
                      <a16:creationId xmlns:a16="http://schemas.microsoft.com/office/drawing/2014/main" id="{7675F7AB-E80E-4E10-B3C3-6284DA20501F}"/>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Block Arc 11">
                  <a:extLst>
                    <a:ext uri="{FF2B5EF4-FFF2-40B4-BE49-F238E27FC236}">
                      <a16:creationId xmlns:a16="http://schemas.microsoft.com/office/drawing/2014/main" id="{5CA740FC-1BD5-4C59-86C0-9AB4194874AB}"/>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8" name="그룹 45">
                <a:extLst>
                  <a:ext uri="{FF2B5EF4-FFF2-40B4-BE49-F238E27FC236}">
                    <a16:creationId xmlns:a16="http://schemas.microsoft.com/office/drawing/2014/main" id="{5F25B1FC-4A86-45A9-9DE6-27A7EA2D42A4}"/>
                  </a:ext>
                </a:extLst>
              </p:cNvPr>
              <p:cNvGrpSpPr/>
              <p:nvPr/>
            </p:nvGrpSpPr>
            <p:grpSpPr>
              <a:xfrm>
                <a:off x="6322640" y="3721994"/>
                <a:ext cx="305196" cy="305196"/>
                <a:chOff x="2460435" y="1380960"/>
                <a:chExt cx="914400" cy="914400"/>
              </a:xfrm>
              <a:solidFill>
                <a:schemeClr val="accent3"/>
              </a:solidFill>
            </p:grpSpPr>
            <p:sp>
              <p:nvSpPr>
                <p:cNvPr id="21" name="타원 46">
                  <a:extLst>
                    <a:ext uri="{FF2B5EF4-FFF2-40B4-BE49-F238E27FC236}">
                      <a16:creationId xmlns:a16="http://schemas.microsoft.com/office/drawing/2014/main" id="{D22D1D1C-DFED-4024-9077-28B8CDCFC733}"/>
                    </a:ext>
                  </a:extLst>
                </p:cNvPr>
                <p:cNvSpPr/>
                <p:nvPr/>
              </p:nvSpPr>
              <p:spPr>
                <a:xfrm>
                  <a:off x="2460435" y="138096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47">
                  <a:extLst>
                    <a:ext uri="{FF2B5EF4-FFF2-40B4-BE49-F238E27FC236}">
                      <a16:creationId xmlns:a16="http://schemas.microsoft.com/office/drawing/2014/main" id="{91F98B61-D047-4C8E-844D-C07387CC4EC0}"/>
                    </a:ext>
                  </a:extLst>
                </p:cNvPr>
                <p:cNvSpPr/>
                <p:nvPr/>
              </p:nvSpPr>
              <p:spPr>
                <a:xfrm>
                  <a:off x="2528509" y="1449034"/>
                  <a:ext cx="778251" cy="778251"/>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Block Arc 11">
                  <a:extLst>
                    <a:ext uri="{FF2B5EF4-FFF2-40B4-BE49-F238E27FC236}">
                      <a16:creationId xmlns:a16="http://schemas.microsoft.com/office/drawing/2014/main" id="{BCE031ED-8F1D-4A59-BCE5-A2EA0529A2C7}"/>
                    </a:ext>
                  </a:extLst>
                </p:cNvPr>
                <p:cNvSpPr/>
                <p:nvPr/>
              </p:nvSpPr>
              <p:spPr>
                <a:xfrm>
                  <a:off x="2761961" y="1573266"/>
                  <a:ext cx="311347" cy="506602"/>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9" name="이등변 삼각형 58">
                <a:extLst>
                  <a:ext uri="{FF2B5EF4-FFF2-40B4-BE49-F238E27FC236}">
                    <a16:creationId xmlns:a16="http://schemas.microsoft.com/office/drawing/2014/main" id="{E70BEB54-0C9A-4DA8-B509-4C5D5DB5E05E}"/>
                  </a:ext>
                </a:extLst>
              </p:cNvPr>
              <p:cNvSpPr/>
              <p:nvPr/>
            </p:nvSpPr>
            <p:spPr>
              <a:xfrm rot="10800000">
                <a:off x="5637159" y="2598826"/>
                <a:ext cx="945777" cy="48901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59">
                <a:extLst>
                  <a:ext uri="{FF2B5EF4-FFF2-40B4-BE49-F238E27FC236}">
                    <a16:creationId xmlns:a16="http://schemas.microsoft.com/office/drawing/2014/main" id="{7758D5A1-2628-4909-8429-9CEAEEC42FBA}"/>
                  </a:ext>
                </a:extLst>
              </p:cNvPr>
              <p:cNvSpPr/>
              <p:nvPr/>
            </p:nvSpPr>
            <p:spPr>
              <a:xfrm>
                <a:off x="6088867" y="3022230"/>
                <a:ext cx="36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5" name="TextBox 44">
            <a:extLst>
              <a:ext uri="{FF2B5EF4-FFF2-40B4-BE49-F238E27FC236}">
                <a16:creationId xmlns:a16="http://schemas.microsoft.com/office/drawing/2014/main" id="{519AA71C-8442-4959-BF89-470001339678}"/>
              </a:ext>
            </a:extLst>
          </p:cNvPr>
          <p:cNvSpPr txBox="1"/>
          <p:nvPr/>
        </p:nvSpPr>
        <p:spPr>
          <a:xfrm>
            <a:off x="1550422" y="1608804"/>
            <a:ext cx="3528392" cy="461665"/>
          </a:xfrm>
          <a:prstGeom prst="rect">
            <a:avLst/>
          </a:prstGeom>
          <a:noFill/>
        </p:spPr>
        <p:txBody>
          <a:bodyPr wrap="square" lIns="91440" tIns="45720" rIns="91440" bIns="45720" rtlCol="0" anchor="t">
            <a:spAutoFit/>
          </a:bodyPr>
          <a:lstStyle/>
          <a:p>
            <a:r>
              <a:rPr lang="en-US" altLang="ko-KR" sz="2400" b="1">
                <a:solidFill>
                  <a:schemeClr val="accent2"/>
                </a:solidFill>
                <a:ea typeface="맑은 고딕"/>
                <a:cs typeface="Arial"/>
              </a:rPr>
              <a:t>Our Solution</a:t>
            </a:r>
            <a:endParaRPr lang="ko-KR" altLang="en-US" sz="2400" b="1">
              <a:solidFill>
                <a:schemeClr val="accent2"/>
              </a:solidFill>
              <a:cs typeface="Arial" pitchFamily="34" charset="0"/>
            </a:endParaRPr>
          </a:p>
        </p:txBody>
      </p:sp>
      <p:sp>
        <p:nvSpPr>
          <p:cNvPr id="46" name="TextBox 45">
            <a:extLst>
              <a:ext uri="{FF2B5EF4-FFF2-40B4-BE49-F238E27FC236}">
                <a16:creationId xmlns:a16="http://schemas.microsoft.com/office/drawing/2014/main" id="{C776C8F2-EF91-4435-B46B-C17E3199D78D}"/>
              </a:ext>
            </a:extLst>
          </p:cNvPr>
          <p:cNvSpPr txBox="1"/>
          <p:nvPr/>
        </p:nvSpPr>
        <p:spPr>
          <a:xfrm>
            <a:off x="1560342" y="3625331"/>
            <a:ext cx="4384534" cy="692497"/>
          </a:xfrm>
          <a:prstGeom prst="rect">
            <a:avLst/>
          </a:prstGeom>
          <a:noFill/>
        </p:spPr>
        <p:txBody>
          <a:bodyPr wrap="square" rtlCol="0">
            <a:spAutoFit/>
          </a:bodyPr>
          <a:lstStyle/>
          <a:p>
            <a:r>
              <a:rPr lang="en-US" altLang="ko-KR" sz="1300">
                <a:solidFill>
                  <a:schemeClr val="tx1">
                    <a:lumMod val="75000"/>
                    <a:lumOff val="25000"/>
                  </a:schemeClr>
                </a:solidFill>
                <a:ea typeface="FZShuTi" pitchFamily="2" charset="-122"/>
                <a:cs typeface="Arial" pitchFamily="34" charset="0"/>
              </a:rPr>
              <a:t>With our solution, engineers will be able to </a:t>
            </a:r>
            <a:r>
              <a:rPr lang="en-US" altLang="ko-KR" sz="1300" b="1">
                <a:solidFill>
                  <a:schemeClr val="tx1">
                    <a:lumMod val="75000"/>
                    <a:lumOff val="25000"/>
                  </a:schemeClr>
                </a:solidFill>
                <a:ea typeface="FZShuTi" pitchFamily="2" charset="-122"/>
                <a:cs typeface="Arial" pitchFamily="34" charset="0"/>
              </a:rPr>
              <a:t>focus</a:t>
            </a:r>
            <a:r>
              <a:rPr lang="en-US" altLang="ko-KR" sz="1300">
                <a:solidFill>
                  <a:schemeClr val="tx1">
                    <a:lumMod val="75000"/>
                    <a:lumOff val="25000"/>
                  </a:schemeClr>
                </a:solidFill>
                <a:ea typeface="FZShuTi" pitchFamily="2" charset="-122"/>
                <a:cs typeface="Arial" pitchFamily="34" charset="0"/>
              </a:rPr>
              <a:t> on </a:t>
            </a:r>
            <a:r>
              <a:rPr lang="en-US" altLang="ko-KR" sz="1300" b="1">
                <a:solidFill>
                  <a:schemeClr val="tx1">
                    <a:lumMod val="75000"/>
                    <a:lumOff val="25000"/>
                  </a:schemeClr>
                </a:solidFill>
                <a:ea typeface="FZShuTi" pitchFamily="2" charset="-122"/>
                <a:cs typeface="Arial" pitchFamily="34" charset="0"/>
              </a:rPr>
              <a:t>more important problems</a:t>
            </a:r>
            <a:r>
              <a:rPr lang="en-US" altLang="ko-KR" sz="1300">
                <a:solidFill>
                  <a:schemeClr val="tx1">
                    <a:lumMod val="75000"/>
                    <a:lumOff val="25000"/>
                  </a:schemeClr>
                </a:solidFill>
                <a:ea typeface="FZShuTi" pitchFamily="2" charset="-122"/>
                <a:cs typeface="Arial" pitchFamily="34" charset="0"/>
              </a:rPr>
              <a:t>, as they will save time by letting our VEA solve the disk-space issue for them.</a:t>
            </a:r>
          </a:p>
        </p:txBody>
      </p:sp>
      <p:sp>
        <p:nvSpPr>
          <p:cNvPr id="57" name="TextBox 4">
            <a:extLst>
              <a:ext uri="{FF2B5EF4-FFF2-40B4-BE49-F238E27FC236}">
                <a16:creationId xmlns:a16="http://schemas.microsoft.com/office/drawing/2014/main" id="{632FD4AB-D243-0B4B-8ADD-EE9B1F7CFB40}"/>
              </a:ext>
            </a:extLst>
          </p:cNvPr>
          <p:cNvSpPr txBox="1"/>
          <p:nvPr/>
        </p:nvSpPr>
        <p:spPr>
          <a:xfrm>
            <a:off x="1550422" y="4725741"/>
            <a:ext cx="4685903" cy="892552"/>
          </a:xfrm>
          <a:prstGeom prst="rect">
            <a:avLst/>
          </a:prstGeom>
          <a:noFill/>
        </p:spPr>
        <p:txBody>
          <a:bodyPr wrap="square" lIns="108000" tIns="45720" rIns="108000" bIns="45720" rtlCol="0" anchor="t">
            <a:spAutoFit/>
          </a:bodyPr>
          <a:lstStyle/>
          <a:p>
            <a:r>
              <a:rPr lang="en-US" altLang="ko-KR" sz="1300">
                <a:solidFill>
                  <a:schemeClr val="tx1">
                    <a:lumMod val="75000"/>
                    <a:lumOff val="25000"/>
                  </a:schemeClr>
                </a:solidFill>
                <a:ea typeface="FZShuTi"/>
                <a:cs typeface="Arial"/>
              </a:rPr>
              <a:t>This document contains a summary of our whole vision, product and strategy to go to the market, as well as an analysis of our contingency factors and forecasts of possible scenarios.</a:t>
            </a:r>
          </a:p>
        </p:txBody>
      </p:sp>
      <p:sp>
        <p:nvSpPr>
          <p:cNvPr id="58" name="TextBox 4">
            <a:extLst>
              <a:ext uri="{FF2B5EF4-FFF2-40B4-BE49-F238E27FC236}">
                <a16:creationId xmlns:a16="http://schemas.microsoft.com/office/drawing/2014/main" id="{6A2F11E9-0B70-094A-9C81-6068805912D0}"/>
              </a:ext>
            </a:extLst>
          </p:cNvPr>
          <p:cNvSpPr txBox="1"/>
          <p:nvPr/>
        </p:nvSpPr>
        <p:spPr>
          <a:xfrm>
            <a:off x="1550422" y="2336393"/>
            <a:ext cx="4685903" cy="892552"/>
          </a:xfrm>
          <a:prstGeom prst="rect">
            <a:avLst/>
          </a:prstGeom>
          <a:noFill/>
        </p:spPr>
        <p:txBody>
          <a:bodyPr wrap="square" lIns="108000" tIns="45720" rIns="108000" bIns="45720" rtlCol="0" anchor="t">
            <a:spAutoFit/>
          </a:bodyPr>
          <a:lstStyle/>
          <a:p>
            <a:r>
              <a:rPr lang="en-US" altLang="ko-KR" sz="1300">
                <a:solidFill>
                  <a:schemeClr val="tx1">
                    <a:lumMod val="75000"/>
                    <a:lumOff val="25000"/>
                  </a:schemeClr>
                </a:solidFill>
                <a:ea typeface="FZShuTi"/>
                <a:cs typeface="Arial"/>
              </a:rPr>
              <a:t>We at </a:t>
            </a:r>
            <a:r>
              <a:rPr lang="en-US" altLang="ko-KR" sz="1300" err="1">
                <a:solidFill>
                  <a:schemeClr val="tx1">
                    <a:lumMod val="75000"/>
                    <a:lumOff val="25000"/>
                  </a:schemeClr>
                </a:solidFill>
                <a:ea typeface="FZShuTi"/>
                <a:cs typeface="Arial"/>
              </a:rPr>
              <a:t>toot.ai</a:t>
            </a:r>
            <a:r>
              <a:rPr lang="en-US" altLang="ko-KR" sz="1300">
                <a:solidFill>
                  <a:schemeClr val="tx1">
                    <a:lumMod val="75000"/>
                    <a:lumOff val="25000"/>
                  </a:schemeClr>
                </a:solidFill>
                <a:ea typeface="FZShuTi"/>
                <a:cs typeface="Arial"/>
              </a:rPr>
              <a:t> are developing AI as a service (</a:t>
            </a:r>
            <a:r>
              <a:rPr lang="en-US" altLang="ko-KR" sz="1300" err="1">
                <a:solidFill>
                  <a:schemeClr val="tx1">
                    <a:lumMod val="75000"/>
                    <a:lumOff val="25000"/>
                  </a:schemeClr>
                </a:solidFill>
                <a:ea typeface="FZShuTi"/>
                <a:cs typeface="Arial"/>
              </a:rPr>
              <a:t>AIaaS</a:t>
            </a:r>
            <a:r>
              <a:rPr lang="en-US" altLang="ko-KR" sz="1300">
                <a:solidFill>
                  <a:schemeClr val="tx1">
                    <a:lumMod val="75000"/>
                    <a:lumOff val="25000"/>
                  </a:schemeClr>
                </a:solidFill>
                <a:ea typeface="FZShuTi"/>
                <a:cs typeface="Arial"/>
              </a:rPr>
              <a:t>). </a:t>
            </a:r>
            <a:endParaRPr lang="en-US">
              <a:solidFill>
                <a:schemeClr val="tx1">
                  <a:lumMod val="75000"/>
                  <a:lumOff val="25000"/>
                </a:schemeClr>
              </a:solidFill>
            </a:endParaRPr>
          </a:p>
          <a:p>
            <a:r>
              <a:rPr lang="en-US" altLang="ko-KR" sz="1300">
                <a:solidFill>
                  <a:schemeClr val="tx1">
                    <a:lumMod val="75000"/>
                    <a:lumOff val="25000"/>
                  </a:schemeClr>
                </a:solidFill>
                <a:ea typeface="FZShuTi"/>
                <a:cs typeface="Arial"/>
              </a:rPr>
              <a:t>Our Virtual Employee Assistant (VEA) will focus on helping Software and DevOps Engineers automatically solve disk space issues that occur during server management.</a:t>
            </a:r>
            <a:endParaRPr lang="en-US">
              <a:solidFill>
                <a:schemeClr val="tx1">
                  <a:lumMod val="75000"/>
                  <a:lumOff val="25000"/>
                </a:schemeClr>
              </a:solidFill>
            </a:endParaRPr>
          </a:p>
        </p:txBody>
      </p:sp>
    </p:spTree>
    <p:extLst>
      <p:ext uri="{BB962C8B-B14F-4D97-AF65-F5344CB8AC3E}">
        <p14:creationId xmlns:p14="http://schemas.microsoft.com/office/powerpoint/2010/main" val="578419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Placeholder 13">
            <a:extLst>
              <a:ext uri="{FF2B5EF4-FFF2-40B4-BE49-F238E27FC236}">
                <a16:creationId xmlns:a16="http://schemas.microsoft.com/office/drawing/2014/main" id="{F61B7451-E002-4FB0-9C16-C8B37A6BDCE5}"/>
              </a:ext>
            </a:extLst>
          </p:cNvPr>
          <p:cNvSpPr txBox="1">
            <a:spLocks/>
          </p:cNvSpPr>
          <p:nvPr/>
        </p:nvSpPr>
        <p:spPr>
          <a:xfrm>
            <a:off x="761791" y="887483"/>
            <a:ext cx="4372109" cy="1011794"/>
          </a:xfrm>
          <a:prstGeom prst="rect">
            <a:avLst/>
          </a:prstGeom>
        </p:spPr>
        <p:txBody>
          <a:bodyPr lIns="91440" tIns="45720" rIns="91440" bIns="45720"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4800" b="1">
                <a:solidFill>
                  <a:schemeClr val="tx1">
                    <a:lumMod val="75000"/>
                    <a:lumOff val="25000"/>
                  </a:schemeClr>
                </a:solidFill>
                <a:latin typeface="Arial Nova" panose="020B0504020202020204" pitchFamily="34" charset="0"/>
                <a:ea typeface="맑은 고딕"/>
                <a:cs typeface="Arial"/>
              </a:rPr>
              <a:t>The Product</a:t>
            </a:r>
          </a:p>
        </p:txBody>
      </p:sp>
      <p:sp>
        <p:nvSpPr>
          <p:cNvPr id="13" name="자유형: 도형 27">
            <a:extLst>
              <a:ext uri="{FF2B5EF4-FFF2-40B4-BE49-F238E27FC236}">
                <a16:creationId xmlns:a16="http://schemas.microsoft.com/office/drawing/2014/main" id="{5C6DA5C3-7B78-4621-AEF8-559F8E50A6DB}"/>
              </a:ext>
            </a:extLst>
          </p:cNvPr>
          <p:cNvSpPr/>
          <p:nvPr/>
        </p:nvSpPr>
        <p:spPr>
          <a:xfrm>
            <a:off x="10755082" y="1558843"/>
            <a:ext cx="1436918" cy="2386152"/>
          </a:xfrm>
          <a:custGeom>
            <a:avLst/>
            <a:gdLst>
              <a:gd name="connsiteX0" fmla="*/ 1193076 w 1436918"/>
              <a:gd name="connsiteY0" fmla="*/ 0 h 2386152"/>
              <a:gd name="connsiteX1" fmla="*/ 1436918 w 1436918"/>
              <a:gd name="connsiteY1" fmla="*/ 243842 h 2386152"/>
              <a:gd name="connsiteX2" fmla="*/ 1436918 w 1436918"/>
              <a:gd name="connsiteY2" fmla="*/ 2142310 h 2386152"/>
              <a:gd name="connsiteX3" fmla="*/ 1193076 w 1436918"/>
              <a:gd name="connsiteY3" fmla="*/ 2386152 h 2386152"/>
              <a:gd name="connsiteX4" fmla="*/ 0 w 1436918"/>
              <a:gd name="connsiteY4" fmla="*/ 1193076 h 238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2386152">
                <a:moveTo>
                  <a:pt x="1193076" y="0"/>
                </a:moveTo>
                <a:lnTo>
                  <a:pt x="1436918" y="243842"/>
                </a:lnTo>
                <a:lnTo>
                  <a:pt x="1436918" y="2142310"/>
                </a:lnTo>
                <a:lnTo>
                  <a:pt x="1193076" y="2386152"/>
                </a:lnTo>
                <a:lnTo>
                  <a:pt x="0" y="1193076"/>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자유형: 도형 30">
            <a:extLst>
              <a:ext uri="{FF2B5EF4-FFF2-40B4-BE49-F238E27FC236}">
                <a16:creationId xmlns:a16="http://schemas.microsoft.com/office/drawing/2014/main" id="{2C268D95-6831-4266-B85D-064EBE9CA51C}"/>
              </a:ext>
            </a:extLst>
          </p:cNvPr>
          <p:cNvSpPr/>
          <p:nvPr/>
        </p:nvSpPr>
        <p:spPr>
          <a:xfrm>
            <a:off x="8155574" y="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자유형: 도형 34">
            <a:extLst>
              <a:ext uri="{FF2B5EF4-FFF2-40B4-BE49-F238E27FC236}">
                <a16:creationId xmlns:a16="http://schemas.microsoft.com/office/drawing/2014/main" id="{6459F166-C1AE-49BD-A7FB-4CDE1C54BAAC}"/>
              </a:ext>
            </a:extLst>
          </p:cNvPr>
          <p:cNvSpPr/>
          <p:nvPr/>
        </p:nvSpPr>
        <p:spPr>
          <a:xfrm>
            <a:off x="10755082" y="0"/>
            <a:ext cx="1436918" cy="1393380"/>
          </a:xfrm>
          <a:custGeom>
            <a:avLst/>
            <a:gdLst>
              <a:gd name="connsiteX0" fmla="*/ 200304 w 1436918"/>
              <a:gd name="connsiteY0" fmla="*/ 0 h 1393380"/>
              <a:gd name="connsiteX1" fmla="*/ 1436918 w 1436918"/>
              <a:gd name="connsiteY1" fmla="*/ 0 h 1393380"/>
              <a:gd name="connsiteX2" fmla="*/ 1436918 w 1436918"/>
              <a:gd name="connsiteY2" fmla="*/ 1149538 h 1393380"/>
              <a:gd name="connsiteX3" fmla="*/ 1193076 w 1436918"/>
              <a:gd name="connsiteY3" fmla="*/ 1393380 h 1393380"/>
              <a:gd name="connsiteX4" fmla="*/ 0 w 1436918"/>
              <a:gd name="connsiteY4" fmla="*/ 200304 h 13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918" h="1393380">
                <a:moveTo>
                  <a:pt x="200304" y="0"/>
                </a:moveTo>
                <a:lnTo>
                  <a:pt x="1436918" y="0"/>
                </a:lnTo>
                <a:lnTo>
                  <a:pt x="1436918" y="1149538"/>
                </a:lnTo>
                <a:lnTo>
                  <a:pt x="1193076" y="1393380"/>
                </a:lnTo>
                <a:lnTo>
                  <a:pt x="0" y="200304"/>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자유형: 도형 35">
            <a:extLst>
              <a:ext uri="{FF2B5EF4-FFF2-40B4-BE49-F238E27FC236}">
                <a16:creationId xmlns:a16="http://schemas.microsoft.com/office/drawing/2014/main" id="{8657D5CE-DB48-4940-860E-BAB55C81C910}"/>
              </a:ext>
            </a:extLst>
          </p:cNvPr>
          <p:cNvSpPr/>
          <p:nvPr/>
        </p:nvSpPr>
        <p:spPr>
          <a:xfrm rot="10800000">
            <a:off x="6836223" y="5464622"/>
            <a:ext cx="2386152" cy="1393379"/>
          </a:xfrm>
          <a:custGeom>
            <a:avLst/>
            <a:gdLst>
              <a:gd name="connsiteX0" fmla="*/ 200303 w 2386152"/>
              <a:gd name="connsiteY0" fmla="*/ 0 h 1393379"/>
              <a:gd name="connsiteX1" fmla="*/ 2185849 w 2386152"/>
              <a:gd name="connsiteY1" fmla="*/ 0 h 1393379"/>
              <a:gd name="connsiteX2" fmla="*/ 2386152 w 2386152"/>
              <a:gd name="connsiteY2" fmla="*/ 200303 h 1393379"/>
              <a:gd name="connsiteX3" fmla="*/ 1193076 w 2386152"/>
              <a:gd name="connsiteY3" fmla="*/ 1393379 h 1393379"/>
              <a:gd name="connsiteX4" fmla="*/ 0 w 2386152"/>
              <a:gd name="connsiteY4" fmla="*/ 200303 h 1393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152" h="1393379">
                <a:moveTo>
                  <a:pt x="200303" y="0"/>
                </a:moveTo>
                <a:lnTo>
                  <a:pt x="2185849" y="0"/>
                </a:lnTo>
                <a:lnTo>
                  <a:pt x="2386152" y="200303"/>
                </a:lnTo>
                <a:lnTo>
                  <a:pt x="1193076" y="1393379"/>
                </a:lnTo>
                <a:lnTo>
                  <a:pt x="0" y="200303"/>
                </a:lnTo>
                <a:close/>
              </a:path>
            </a:pathLst>
          </a:cu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32" name="Segnaposto immagine 31">
            <a:extLst>
              <a:ext uri="{FF2B5EF4-FFF2-40B4-BE49-F238E27FC236}">
                <a16:creationId xmlns:a16="http://schemas.microsoft.com/office/drawing/2014/main" id="{C1C10766-29DF-9D49-9B22-C68B96C51BC7}"/>
              </a:ext>
            </a:extLst>
          </p:cNvPr>
          <p:cNvPicPr>
            <a:picLocks noGrp="1" noChangeAspect="1"/>
          </p:cNvPicPr>
          <p:nvPr>
            <p:ph type="pic" sz="quarter" idx="13"/>
          </p:nvPr>
        </p:nvPicPr>
        <p:blipFill>
          <a:blip r:embed="rId2">
            <a:duotone>
              <a:schemeClr val="accent3">
                <a:shade val="45000"/>
                <a:satMod val="135000"/>
              </a:schemeClr>
              <a:prstClr val="white"/>
            </a:duotone>
            <a:alphaModFix amt="70000"/>
          </a:blip>
          <a:srcRect l="11236" r="11236"/>
          <a:stretch>
            <a:fillRect/>
          </a:stretch>
        </p:blipFill>
        <p:spPr/>
      </p:pic>
      <p:pic>
        <p:nvPicPr>
          <p:cNvPr id="37" name="Segnaposto immagine 36">
            <a:extLst>
              <a:ext uri="{FF2B5EF4-FFF2-40B4-BE49-F238E27FC236}">
                <a16:creationId xmlns:a16="http://schemas.microsoft.com/office/drawing/2014/main" id="{A92EA580-F8BC-B743-A3F6-EAC7BF30083C}"/>
              </a:ext>
            </a:extLst>
          </p:cNvPr>
          <p:cNvPicPr>
            <a:picLocks noGrp="1" noChangeAspect="1"/>
          </p:cNvPicPr>
          <p:nvPr>
            <p:ph type="pic" sz="quarter" idx="11"/>
          </p:nvPr>
        </p:nvPicPr>
        <p:blipFill>
          <a:blip r:embed="rId3">
            <a:duotone>
              <a:schemeClr val="accent3">
                <a:shade val="45000"/>
                <a:satMod val="135000"/>
              </a:schemeClr>
              <a:prstClr val="white"/>
            </a:duotone>
          </a:blip>
          <a:srcRect l="17914" r="17914"/>
          <a:stretch>
            <a:fillRect/>
          </a:stretch>
        </p:blipFill>
        <p:spPr/>
      </p:pic>
      <p:pic>
        <p:nvPicPr>
          <p:cNvPr id="38" name="Segnaposto immagine 37">
            <a:extLst>
              <a:ext uri="{FF2B5EF4-FFF2-40B4-BE49-F238E27FC236}">
                <a16:creationId xmlns:a16="http://schemas.microsoft.com/office/drawing/2014/main" id="{4C7D4B6A-9A1F-EB46-8419-29E4A5BE8207}"/>
              </a:ext>
            </a:extLst>
          </p:cNvPr>
          <p:cNvPicPr>
            <a:picLocks noGrp="1" noChangeAspect="1"/>
          </p:cNvPicPr>
          <p:nvPr>
            <p:ph type="pic" sz="quarter" idx="12"/>
          </p:nvPr>
        </p:nvPicPr>
        <p:blipFill>
          <a:blip r:embed="rId4">
            <a:duotone>
              <a:schemeClr val="accent3">
                <a:shade val="45000"/>
                <a:satMod val="135000"/>
              </a:schemeClr>
              <a:prstClr val="white"/>
            </a:duotone>
          </a:blip>
          <a:srcRect l="22045" r="22045"/>
          <a:stretch>
            <a:fillRect/>
          </a:stretch>
        </p:blipFill>
        <p:spPr/>
      </p:pic>
      <p:sp>
        <p:nvSpPr>
          <p:cNvPr id="12" name="TextBox 4">
            <a:extLst>
              <a:ext uri="{FF2B5EF4-FFF2-40B4-BE49-F238E27FC236}">
                <a16:creationId xmlns:a16="http://schemas.microsoft.com/office/drawing/2014/main" id="{806BA7F7-A2FF-C848-B08B-88D8D37A1975}"/>
              </a:ext>
            </a:extLst>
          </p:cNvPr>
          <p:cNvSpPr txBox="1"/>
          <p:nvPr/>
        </p:nvSpPr>
        <p:spPr>
          <a:xfrm>
            <a:off x="761791" y="5118373"/>
            <a:ext cx="3112377" cy="1077218"/>
          </a:xfrm>
          <a:prstGeom prst="rect">
            <a:avLst/>
          </a:prstGeom>
          <a:noFill/>
        </p:spPr>
        <p:txBody>
          <a:bodyPr wrap="square" lIns="108000" tIns="45720" rIns="108000" bIns="45720" rtlCol="0" anchor="t">
            <a:spAutoFit/>
          </a:bodyPr>
          <a:lstStyle/>
          <a:p>
            <a:pPr marL="285750" indent="-285750">
              <a:buFont typeface="Arial" panose="020B0604020202020204" pitchFamily="34" charset="0"/>
              <a:buChar char="•"/>
            </a:pPr>
            <a:r>
              <a:rPr lang="en-US" altLang="ko-KR" sz="1600">
                <a:solidFill>
                  <a:schemeClr val="tx1">
                    <a:lumMod val="75000"/>
                    <a:lumOff val="25000"/>
                  </a:schemeClr>
                </a:solidFill>
                <a:ea typeface="FZShuTi"/>
                <a:cs typeface="Arial"/>
              </a:rPr>
              <a:t>Demo</a:t>
            </a:r>
          </a:p>
          <a:p>
            <a:pPr marL="285750" indent="-285750">
              <a:buFont typeface="Arial" panose="020B0604020202020204" pitchFamily="34" charset="0"/>
              <a:buChar char="•"/>
            </a:pPr>
            <a:r>
              <a:rPr lang="en-US" altLang="ko-KR" sz="1600">
                <a:solidFill>
                  <a:schemeClr val="tx1">
                    <a:lumMod val="75000"/>
                    <a:lumOff val="25000"/>
                  </a:schemeClr>
                </a:solidFill>
                <a:ea typeface="FZShuTi"/>
                <a:cs typeface="Arial"/>
              </a:rPr>
              <a:t>Knowledge</a:t>
            </a:r>
          </a:p>
          <a:p>
            <a:pPr marL="285750" indent="-285750">
              <a:buFont typeface="Arial" panose="020B0604020202020204" pitchFamily="34" charset="0"/>
              <a:buChar char="•"/>
            </a:pPr>
            <a:r>
              <a:rPr lang="en-US" altLang="ko-KR" sz="1600">
                <a:solidFill>
                  <a:schemeClr val="tx1">
                    <a:lumMod val="75000"/>
                    <a:lumOff val="25000"/>
                  </a:schemeClr>
                </a:solidFill>
                <a:ea typeface="FZShuTi"/>
                <a:cs typeface="Arial"/>
              </a:rPr>
              <a:t>Core Features</a:t>
            </a:r>
          </a:p>
          <a:p>
            <a:pPr marL="285750" indent="-285750">
              <a:buFont typeface="Arial" panose="020B0604020202020204" pitchFamily="34" charset="0"/>
              <a:buChar char="•"/>
            </a:pPr>
            <a:r>
              <a:rPr lang="en-US" altLang="ko-KR" sz="1600">
                <a:solidFill>
                  <a:schemeClr val="tx1">
                    <a:lumMod val="75000"/>
                    <a:lumOff val="25000"/>
                  </a:schemeClr>
                </a:solidFill>
                <a:ea typeface="FZShuTi"/>
                <a:cs typeface="Arial"/>
              </a:rPr>
              <a:t>Privacy</a:t>
            </a:r>
          </a:p>
        </p:txBody>
      </p:sp>
      <p:pic>
        <p:nvPicPr>
          <p:cNvPr id="18" name="Segnaposto immagine 23">
            <a:extLst>
              <a:ext uri="{FF2B5EF4-FFF2-40B4-BE49-F238E27FC236}">
                <a16:creationId xmlns:a16="http://schemas.microsoft.com/office/drawing/2014/main" id="{C5A73CD8-9DB0-9949-AF3B-C19C423B96C3}"/>
              </a:ext>
            </a:extLst>
          </p:cNvPr>
          <p:cNvPicPr>
            <a:picLocks noGrp="1" noChangeAspect="1"/>
          </p:cNvPicPr>
          <p:nvPr>
            <p:ph type="pic" sz="quarter" idx="10"/>
          </p:nvPr>
        </p:nvPicPr>
        <p:blipFill>
          <a:blip r:embed="rId5">
            <a:duotone>
              <a:schemeClr val="accent3">
                <a:shade val="45000"/>
                <a:satMod val="135000"/>
              </a:schemeClr>
              <a:prstClr val="white"/>
            </a:duotone>
            <a:alphaModFix amt="70000"/>
          </a:blip>
          <a:srcRect l="22033" r="22033"/>
          <a:stretch>
            <a:fillRect/>
          </a:stretch>
        </p:blipFill>
        <p:spPr/>
      </p:pic>
    </p:spTree>
    <p:extLst>
      <p:ext uri="{BB962C8B-B14F-4D97-AF65-F5344CB8AC3E}">
        <p14:creationId xmlns:p14="http://schemas.microsoft.com/office/powerpoint/2010/main" val="2003544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D23F99-70E1-44AF-A10B-45E84E4ACB3F}"/>
              </a:ext>
            </a:extLst>
          </p:cNvPr>
          <p:cNvSpPr>
            <a:spLocks noGrp="1"/>
          </p:cNvSpPr>
          <p:nvPr>
            <p:ph type="sldNum" sz="quarter" idx="12"/>
          </p:nvPr>
        </p:nvSpPr>
        <p:spPr/>
        <p:txBody>
          <a:bodyPr/>
          <a:lstStyle/>
          <a:p>
            <a:fld id="{E1F249F2-678F-914F-B791-5372C7C01D9D}" type="slidenum">
              <a:rPr lang="it-IT" smtClean="0"/>
              <a:t>7</a:t>
            </a:fld>
            <a:endParaRPr lang="it-IT"/>
          </a:p>
        </p:txBody>
      </p:sp>
      <p:pic>
        <p:nvPicPr>
          <p:cNvPr id="5" name="Picture 5" descr="Text, whiteboard&#10;&#10;Description automatically generated">
            <a:extLst>
              <a:ext uri="{FF2B5EF4-FFF2-40B4-BE49-F238E27FC236}">
                <a16:creationId xmlns:a16="http://schemas.microsoft.com/office/drawing/2014/main" id="{71F6AFB9-3E97-4178-A61E-22559F187F4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2032" y="-17252"/>
            <a:ext cx="12196175" cy="9149742"/>
          </a:xfrm>
          <a:prstGeom prst="rect">
            <a:avLst/>
          </a:prstGeom>
        </p:spPr>
      </p:pic>
    </p:spTree>
    <p:extLst>
      <p:ext uri="{BB962C8B-B14F-4D97-AF65-F5344CB8AC3E}">
        <p14:creationId xmlns:p14="http://schemas.microsoft.com/office/powerpoint/2010/main" val="793356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5"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6"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7"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3"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5" name="Group 54">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56" name="Rectangle 55">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 name="Isosceles Triangle 56">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7">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60" name="Rectangle 59">
            <a:extLst>
              <a:ext uri="{FF2B5EF4-FFF2-40B4-BE49-F238E27FC236}">
                <a16:creationId xmlns:a16="http://schemas.microsoft.com/office/drawing/2014/main" id="{14836A48-4CAC-4A40-97EB-8ACA9B26A9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6890A515-B90B-43BC-876F-580D2FC47E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3" name="Freeform 5">
              <a:extLst>
                <a:ext uri="{FF2B5EF4-FFF2-40B4-BE49-F238E27FC236}">
                  <a16:creationId xmlns:a16="http://schemas.microsoft.com/office/drawing/2014/main" id="{3749B484-B143-40F7-896A-A20650EE47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6">
              <a:extLst>
                <a:ext uri="{FF2B5EF4-FFF2-40B4-BE49-F238E27FC236}">
                  <a16:creationId xmlns:a16="http://schemas.microsoft.com/office/drawing/2014/main" id="{D5ECC4BD-4D67-4CD5-9118-C8F95255E0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7">
              <a:extLst>
                <a:ext uri="{FF2B5EF4-FFF2-40B4-BE49-F238E27FC236}">
                  <a16:creationId xmlns:a16="http://schemas.microsoft.com/office/drawing/2014/main" id="{DFCF04F1-C8A9-4F23-B565-9B70C6D740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8">
              <a:extLst>
                <a:ext uri="{FF2B5EF4-FFF2-40B4-BE49-F238E27FC236}">
                  <a16:creationId xmlns:a16="http://schemas.microsoft.com/office/drawing/2014/main" id="{9964E85D-E8AC-4D3F-A3BC-E4D8DE608D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9">
              <a:extLst>
                <a:ext uri="{FF2B5EF4-FFF2-40B4-BE49-F238E27FC236}">
                  <a16:creationId xmlns:a16="http://schemas.microsoft.com/office/drawing/2014/main" id="{8FE670F7-87AE-49F1-AFCF-646DC0B69B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10">
              <a:extLst>
                <a:ext uri="{FF2B5EF4-FFF2-40B4-BE49-F238E27FC236}">
                  <a16:creationId xmlns:a16="http://schemas.microsoft.com/office/drawing/2014/main" id="{2D394406-F17F-478D-9811-F133F31630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11">
              <a:extLst>
                <a:ext uri="{FF2B5EF4-FFF2-40B4-BE49-F238E27FC236}">
                  <a16:creationId xmlns:a16="http://schemas.microsoft.com/office/drawing/2014/main" id="{C929B1C0-F6D9-45BC-B41C-5BEBE9AD60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12">
              <a:extLst>
                <a:ext uri="{FF2B5EF4-FFF2-40B4-BE49-F238E27FC236}">
                  <a16:creationId xmlns:a16="http://schemas.microsoft.com/office/drawing/2014/main" id="{8CBC2023-5C0F-470C-A494-448A3088CE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13">
              <a:extLst>
                <a:ext uri="{FF2B5EF4-FFF2-40B4-BE49-F238E27FC236}">
                  <a16:creationId xmlns:a16="http://schemas.microsoft.com/office/drawing/2014/main" id="{F753F948-20A5-448F-A91B-30C3FA874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14">
              <a:extLst>
                <a:ext uri="{FF2B5EF4-FFF2-40B4-BE49-F238E27FC236}">
                  <a16:creationId xmlns:a16="http://schemas.microsoft.com/office/drawing/2014/main" id="{187C515D-FEE4-4EAD-A758-C09FC88980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5">
              <a:extLst>
                <a:ext uri="{FF2B5EF4-FFF2-40B4-BE49-F238E27FC236}">
                  <a16:creationId xmlns:a16="http://schemas.microsoft.com/office/drawing/2014/main" id="{55F8581B-27B7-42AB-B33F-69023D3B1C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CBC2EB4A-D3CD-4347-AE09-347B7B10EF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17">
              <a:extLst>
                <a:ext uri="{FF2B5EF4-FFF2-40B4-BE49-F238E27FC236}">
                  <a16:creationId xmlns:a16="http://schemas.microsoft.com/office/drawing/2014/main" id="{C35E0B18-828E-4F07-BC14-5B6EB8C283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18">
              <a:extLst>
                <a:ext uri="{FF2B5EF4-FFF2-40B4-BE49-F238E27FC236}">
                  <a16:creationId xmlns:a16="http://schemas.microsoft.com/office/drawing/2014/main" id="{D972FA4F-64D2-4E34-B234-7B2C363C4F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19">
              <a:extLst>
                <a:ext uri="{FF2B5EF4-FFF2-40B4-BE49-F238E27FC236}">
                  <a16:creationId xmlns:a16="http://schemas.microsoft.com/office/drawing/2014/main" id="{430AC742-FB30-4DCC-A9AC-92D107A34C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20">
              <a:extLst>
                <a:ext uri="{FF2B5EF4-FFF2-40B4-BE49-F238E27FC236}">
                  <a16:creationId xmlns:a16="http://schemas.microsoft.com/office/drawing/2014/main" id="{C991F4A4-6C1A-486C-80A9-B653BC0ED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21">
              <a:extLst>
                <a:ext uri="{FF2B5EF4-FFF2-40B4-BE49-F238E27FC236}">
                  <a16:creationId xmlns:a16="http://schemas.microsoft.com/office/drawing/2014/main" id="{34F60AAA-3D77-4751-9A2C-27A680142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22">
              <a:extLst>
                <a:ext uri="{FF2B5EF4-FFF2-40B4-BE49-F238E27FC236}">
                  <a16:creationId xmlns:a16="http://schemas.microsoft.com/office/drawing/2014/main" id="{71A93347-D2EA-43A7-92CB-3BC1C8F43D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23">
              <a:extLst>
                <a:ext uri="{FF2B5EF4-FFF2-40B4-BE49-F238E27FC236}">
                  <a16:creationId xmlns:a16="http://schemas.microsoft.com/office/drawing/2014/main" id="{A99EB955-34CE-4879-BB3E-19C017967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3" name="Picture 3" descr="Diagram, background pattern&#10;&#10;Description automatically generated">
            <a:extLst>
              <a:ext uri="{FF2B5EF4-FFF2-40B4-BE49-F238E27FC236}">
                <a16:creationId xmlns:a16="http://schemas.microsoft.com/office/drawing/2014/main" id="{9649D4D2-34A5-4AFD-B69D-94AC3F184FAF}"/>
              </a:ext>
            </a:extLst>
          </p:cNvPr>
          <p:cNvPicPr>
            <a:picLocks noGrp="1" noChangeAspect="1"/>
          </p:cNvPicPr>
          <p:nvPr>
            <p:ph type="pic" sz="quarter" idx="12"/>
          </p:nvPr>
        </p:nvPicPr>
        <p:blipFill rotWithShape="1">
          <a:blip r:embed="rId2"/>
          <a:srcRect r="-1" b="2594"/>
          <a:stretch/>
        </p:blipFill>
        <p:spPr>
          <a:xfrm>
            <a:off x="20" y="227"/>
            <a:ext cx="12191675" cy="6858000"/>
          </a:xfrm>
          <a:prstGeom prst="rect">
            <a:avLst/>
          </a:prstGeom>
        </p:spPr>
      </p:pic>
      <p:grpSp>
        <p:nvGrpSpPr>
          <p:cNvPr id="83" name="Group 82">
            <a:extLst>
              <a:ext uri="{FF2B5EF4-FFF2-40B4-BE49-F238E27FC236}">
                <a16:creationId xmlns:a16="http://schemas.microsoft.com/office/drawing/2014/main" id="{99502C85-D694-4534-81D2-BE2E52612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33747" y="1186483"/>
            <a:ext cx="4510627" cy="4477933"/>
            <a:chOff x="3833747" y="1186483"/>
            <a:chExt cx="4510627" cy="4477933"/>
          </a:xfrm>
        </p:grpSpPr>
        <p:sp>
          <p:nvSpPr>
            <p:cNvPr id="84" name="Rectangle 83">
              <a:extLst>
                <a:ext uri="{FF2B5EF4-FFF2-40B4-BE49-F238E27FC236}">
                  <a16:creationId xmlns:a16="http://schemas.microsoft.com/office/drawing/2014/main" id="{070D54E8-5694-4275-AC73-041D919D5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7681" y="1186483"/>
              <a:ext cx="4506693" cy="71618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39">
              <a:extLst>
                <a:ext uri="{FF2B5EF4-FFF2-40B4-BE49-F238E27FC236}">
                  <a16:creationId xmlns:a16="http://schemas.microsoft.com/office/drawing/2014/main" id="{085E5B83-AB95-4571-B7AE-841A0D5F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63AAECE-705E-4B7A-B758-B9CEB30C1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3747" y="1991156"/>
              <a:ext cx="4510180" cy="332219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10">
            <a:extLst>
              <a:ext uri="{FF2B5EF4-FFF2-40B4-BE49-F238E27FC236}">
                <a16:creationId xmlns:a16="http://schemas.microsoft.com/office/drawing/2014/main" id="{3E927BE3-8BD0-4D3C-A285-EB9856E253AB}"/>
              </a:ext>
            </a:extLst>
          </p:cNvPr>
          <p:cNvSpPr txBox="1">
            <a:spLocks/>
          </p:cNvSpPr>
          <p:nvPr/>
        </p:nvSpPr>
        <p:spPr>
          <a:xfrm>
            <a:off x="3916043" y="2075504"/>
            <a:ext cx="4345588" cy="2042725"/>
          </a:xfrm>
          <a:prstGeom prst="rect">
            <a:avLst/>
          </a:prstGeom>
        </p:spPr>
        <p:txBody>
          <a:bodyPr vert="horz" lIns="228600" tIns="228600" rIns="228600" bIns="0" rtlCol="0" anchor="b">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latinLnBrk="0">
              <a:lnSpc>
                <a:spcPct val="80000"/>
              </a:lnSpc>
              <a:spcBef>
                <a:spcPct val="0"/>
              </a:spcBef>
              <a:spcAft>
                <a:spcPts val="600"/>
              </a:spcAft>
              <a:buNone/>
            </a:pPr>
            <a:r>
              <a:rPr lang="en-US" altLang="ko-KR" sz="5400" spc="-150">
                <a:solidFill>
                  <a:srgbClr val="FFFEFF"/>
                </a:solidFill>
                <a:latin typeface="Arial Nova" panose="020B0504020202020204" pitchFamily="34" charset="0"/>
                <a:ea typeface="+mj-ea"/>
                <a:cs typeface="+mj-cs"/>
              </a:rPr>
              <a:t>Knowledge</a:t>
            </a:r>
          </a:p>
        </p:txBody>
      </p:sp>
    </p:spTree>
    <p:extLst>
      <p:ext uri="{BB962C8B-B14F-4D97-AF65-F5344CB8AC3E}">
        <p14:creationId xmlns:p14="http://schemas.microsoft.com/office/powerpoint/2010/main" val="2240764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07492C4E-72B0-4EEE-8B8B-2F4DE081447C}"/>
              </a:ext>
            </a:extLst>
          </p:cNvPr>
          <p:cNvSpPr>
            <a:spLocks noGrp="1"/>
          </p:cNvSpPr>
          <p:nvPr>
            <p:ph type="title"/>
          </p:nvPr>
        </p:nvSpPr>
        <p:spPr>
          <a:xfrm>
            <a:off x="1183950" y="4776975"/>
            <a:ext cx="5093596" cy="1777829"/>
          </a:xfrm>
        </p:spPr>
        <p:txBody>
          <a:bodyPr>
            <a:normAutofit/>
          </a:bodyPr>
          <a:lstStyle/>
          <a:p>
            <a:pPr algn="r"/>
            <a:r>
              <a:rPr lang="en-GB">
                <a:solidFill>
                  <a:schemeClr val="tx1"/>
                </a:solidFill>
                <a:latin typeface="Arial Nova" panose="020B0504020202020204" pitchFamily="34" charset="0"/>
                <a:cs typeface="Calibri Light"/>
              </a:rPr>
              <a:t>Knowledge in Layers</a:t>
            </a:r>
            <a:endParaRPr lang="en-GB">
              <a:solidFill>
                <a:schemeClr val="tx1"/>
              </a:solidFill>
              <a:latin typeface="Arial Nova" panose="020B0504020202020204" pitchFamily="34" charset="0"/>
            </a:endParaRPr>
          </a:p>
        </p:txBody>
      </p:sp>
      <p:pic>
        <p:nvPicPr>
          <p:cNvPr id="6" name="Picture 6" descr="Diagram&#10;&#10;Description automatically generated">
            <a:extLst>
              <a:ext uri="{FF2B5EF4-FFF2-40B4-BE49-F238E27FC236}">
                <a16:creationId xmlns:a16="http://schemas.microsoft.com/office/drawing/2014/main" id="{302B6B04-484B-44D7-BB93-BFA12C78B06E}"/>
              </a:ext>
            </a:extLst>
          </p:cNvPr>
          <p:cNvPicPr>
            <a:picLocks noChangeAspect="1"/>
          </p:cNvPicPr>
          <p:nvPr/>
        </p:nvPicPr>
        <p:blipFill rotWithShape="1">
          <a:blip r:embed="rId2"/>
          <a:srcRect t="1155" r="102" b="13761"/>
          <a:stretch/>
        </p:blipFill>
        <p:spPr>
          <a:xfrm>
            <a:off x="20" y="-7247"/>
            <a:ext cx="12186802" cy="4616901"/>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4" name="Slide Number Placeholder 3">
            <a:extLst>
              <a:ext uri="{FF2B5EF4-FFF2-40B4-BE49-F238E27FC236}">
                <a16:creationId xmlns:a16="http://schemas.microsoft.com/office/drawing/2014/main" id="{E94C78DF-5AC1-4B8A-A1F8-5B1FD4DB8541}"/>
              </a:ext>
            </a:extLst>
          </p:cNvPr>
          <p:cNvSpPr>
            <a:spLocks noGrp="1"/>
          </p:cNvSpPr>
          <p:nvPr>
            <p:ph type="sldNum" sz="quarter" idx="12"/>
          </p:nvPr>
        </p:nvSpPr>
        <p:spPr>
          <a:xfrm>
            <a:off x="10469880" y="320040"/>
            <a:ext cx="914400" cy="320040"/>
          </a:xfrm>
        </p:spPr>
        <p:txBody>
          <a:bodyPr>
            <a:normAutofit/>
          </a:bodyPr>
          <a:lstStyle/>
          <a:p>
            <a:pPr>
              <a:spcAft>
                <a:spcPts val="600"/>
              </a:spcAft>
            </a:pPr>
            <a:fld id="{E1F249F2-678F-914F-B791-5372C7C01D9D}" type="slidenum">
              <a:rPr lang="it-IT">
                <a:solidFill>
                  <a:srgbClr val="FFFFFE"/>
                </a:solidFill>
              </a:rPr>
              <a:pPr>
                <a:spcAft>
                  <a:spcPts val="600"/>
                </a:spcAft>
              </a:pPr>
              <a:t>9</a:t>
            </a:fld>
            <a:endParaRPr lang="it-IT">
              <a:solidFill>
                <a:srgbClr val="FFFFFE"/>
              </a:solidFill>
            </a:endParaRPr>
          </a:p>
        </p:txBody>
      </p:sp>
      <p:sp>
        <p:nvSpPr>
          <p:cNvPr id="9" name="Content Placeholder 8">
            <a:extLst>
              <a:ext uri="{FF2B5EF4-FFF2-40B4-BE49-F238E27FC236}">
                <a16:creationId xmlns:a16="http://schemas.microsoft.com/office/drawing/2014/main" id="{BBA587AD-1B51-449C-92EC-02FA8E87719B}"/>
              </a:ext>
            </a:extLst>
          </p:cNvPr>
          <p:cNvSpPr>
            <a:spLocks noGrp="1"/>
          </p:cNvSpPr>
          <p:nvPr>
            <p:ph idx="1"/>
          </p:nvPr>
        </p:nvSpPr>
        <p:spPr>
          <a:xfrm>
            <a:off x="6226706" y="4767660"/>
            <a:ext cx="5173613" cy="1770300"/>
          </a:xfrm>
        </p:spPr>
        <p:txBody>
          <a:bodyPr>
            <a:normAutofit fontScale="62500" lnSpcReduction="20000"/>
          </a:bodyPr>
          <a:lstStyle/>
          <a:p>
            <a:r>
              <a:rPr lang="en-US">
                <a:ea typeface="+mn-lt"/>
                <a:cs typeface="+mn-lt"/>
              </a:rPr>
              <a:t>▲</a:t>
            </a:r>
            <a:r>
              <a:rPr lang="en-US"/>
              <a:t> Custom Concepts – optionally, give freedom to combine knowledge and create new concepts that expand the capacity of the knowledge base even further.</a:t>
            </a:r>
          </a:p>
          <a:p>
            <a:r>
              <a:rPr lang="en-US">
                <a:ea typeface="+mn-lt"/>
                <a:cs typeface="+mn-lt"/>
              </a:rPr>
              <a:t>⊟</a:t>
            </a:r>
            <a:r>
              <a:rPr lang="en-US"/>
              <a:t> Custom Knowledge – introduce a specific and personalized data set that together with the core domain knowledge make up the environment in which toot reasons.</a:t>
            </a:r>
          </a:p>
          <a:p>
            <a:r>
              <a:rPr lang="en-US">
                <a:ea typeface="+mn-lt"/>
                <a:cs typeface="+mn-lt"/>
              </a:rPr>
              <a:t>▼ </a:t>
            </a:r>
            <a:r>
              <a:rPr lang="en-US"/>
              <a:t>Core Domain Knowledge – encompass all notion of the domain of knowledge, crafted by toot.</a:t>
            </a:r>
          </a:p>
        </p:txBody>
      </p:sp>
    </p:spTree>
    <p:extLst>
      <p:ext uri="{BB962C8B-B14F-4D97-AF65-F5344CB8AC3E}">
        <p14:creationId xmlns:p14="http://schemas.microsoft.com/office/powerpoint/2010/main" val="147623654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tlante">
  <a:themeElements>
    <a:clrScheme name="Atlante">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nt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nte">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B0798CFC79F8E4CA8588106699A7536" ma:contentTypeVersion="11" ma:contentTypeDescription="Create a new document." ma:contentTypeScope="" ma:versionID="7c21255405b79d9439d931895f78019c">
  <xsd:schema xmlns:xsd="http://www.w3.org/2001/XMLSchema" xmlns:xs="http://www.w3.org/2001/XMLSchema" xmlns:p="http://schemas.microsoft.com/office/2006/metadata/properties" xmlns:ns2="d38465c1-fd35-4650-b833-eab3bfbba0f1" xmlns:ns3="ac65f1d3-82f4-47b8-b4e7-181341e2790b" targetNamespace="http://schemas.microsoft.com/office/2006/metadata/properties" ma:root="true" ma:fieldsID="e7fcf34dbe15802ca374134eba6a214a" ns2:_="" ns3:_="">
    <xsd:import namespace="d38465c1-fd35-4650-b833-eab3bfbba0f1"/>
    <xsd:import namespace="ac65f1d3-82f4-47b8-b4e7-181341e2790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8465c1-fd35-4650-b833-eab3bfbba0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65f1d3-82f4-47b8-b4e7-181341e2790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8BC7EB-73CD-4062-BBCB-97777832B6ED}">
  <ds:schemaRefs>
    <ds:schemaRef ds:uri="http://schemas.microsoft.com/sharepoint/v3/contenttype/forms"/>
  </ds:schemaRefs>
</ds:datastoreItem>
</file>

<file path=customXml/itemProps2.xml><?xml version="1.0" encoding="utf-8"?>
<ds:datastoreItem xmlns:ds="http://schemas.openxmlformats.org/officeDocument/2006/customXml" ds:itemID="{A4D9CF9A-54D8-439A-BE3B-D22A9729CA86}">
  <ds:schemaRefs>
    <ds:schemaRef ds:uri="ac65f1d3-82f4-47b8-b4e7-181341e2790b"/>
    <ds:schemaRef ds:uri="d38465c1-fd35-4650-b833-eab3bfbba0f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89F4B82-66B8-4424-93BA-C171216E6EEC}">
  <ds:schemaRefs>
    <ds:schemaRef ds:uri="ac65f1d3-82f4-47b8-b4e7-181341e2790b"/>
    <ds:schemaRef ds:uri="d38465c1-fd35-4650-b833-eab3bfbba0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{DFDDAC85-3C95-8F4E-A60F-6EA6D42304D1}tf16401369</Template>
  <Application>Microsoft Office PowerPoint</Application>
  <PresentationFormat>Widescreen</PresentationFormat>
  <Slides>32</Slides>
  <Notes>5</Notes>
  <HiddenSlides>3</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Atlante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Knowledge in Layers</vt:lpstr>
      <vt:lpstr>PowerPoint Presentation</vt:lpstr>
      <vt:lpstr>What about privacy?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Grandi, D. Di (Daniele)</dc:creator>
  <cp:revision>1</cp:revision>
  <dcterms:created xsi:type="dcterms:W3CDTF">2021-04-10T13:36:08Z</dcterms:created>
  <dcterms:modified xsi:type="dcterms:W3CDTF">2021-04-16T06:43:45Z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0x0101006B0798CFC79F8E4CA8588106699A7536</vt:lpwstr>
  </property>
</Properties>
</file>